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2"/>
  </p:notesMasterIdLst>
  <p:sldIdLst>
    <p:sldId id="256" r:id="rId2"/>
    <p:sldId id="257" r:id="rId3"/>
    <p:sldId id="260" r:id="rId4"/>
    <p:sldId id="259" r:id="rId5"/>
    <p:sldId id="261" r:id="rId6"/>
    <p:sldId id="263" r:id="rId7"/>
    <p:sldId id="265" r:id="rId8"/>
    <p:sldId id="264" r:id="rId9"/>
    <p:sldId id="293" r:id="rId10"/>
    <p:sldId id="278" r:id="rId11"/>
    <p:sldId id="277" r:id="rId12"/>
    <p:sldId id="281" r:id="rId13"/>
    <p:sldId id="266" r:id="rId14"/>
    <p:sldId id="269" r:id="rId15"/>
    <p:sldId id="268" r:id="rId16"/>
    <p:sldId id="274" r:id="rId17"/>
    <p:sldId id="275" r:id="rId18"/>
    <p:sldId id="279" r:id="rId19"/>
    <p:sldId id="270" r:id="rId20"/>
    <p:sldId id="284" r:id="rId21"/>
    <p:sldId id="297" r:id="rId22"/>
    <p:sldId id="280" r:id="rId23"/>
    <p:sldId id="285" r:id="rId24"/>
    <p:sldId id="287" r:id="rId25"/>
    <p:sldId id="288" r:id="rId26"/>
    <p:sldId id="276" r:id="rId27"/>
    <p:sldId id="273" r:id="rId28"/>
    <p:sldId id="298" r:id="rId29"/>
    <p:sldId id="304" r:id="rId30"/>
    <p:sldId id="272" r:id="rId31"/>
    <p:sldId id="282" r:id="rId32"/>
    <p:sldId id="301" r:id="rId33"/>
    <p:sldId id="300" r:id="rId34"/>
    <p:sldId id="311" r:id="rId35"/>
    <p:sldId id="302" r:id="rId36"/>
    <p:sldId id="303" r:id="rId37"/>
    <p:sldId id="291" r:id="rId38"/>
    <p:sldId id="318" r:id="rId39"/>
    <p:sldId id="319" r:id="rId40"/>
    <p:sldId id="305" r:id="rId41"/>
    <p:sldId id="294" r:id="rId42"/>
    <p:sldId id="313" r:id="rId43"/>
    <p:sldId id="295" r:id="rId44"/>
    <p:sldId id="312" r:id="rId45"/>
    <p:sldId id="306" r:id="rId46"/>
    <p:sldId id="316" r:id="rId47"/>
    <p:sldId id="307" r:id="rId48"/>
    <p:sldId id="314" r:id="rId49"/>
    <p:sldId id="315" r:id="rId50"/>
    <p:sldId id="309" r:id="rId51"/>
    <p:sldId id="320" r:id="rId52"/>
    <p:sldId id="325" r:id="rId53"/>
    <p:sldId id="321" r:id="rId54"/>
    <p:sldId id="322" r:id="rId55"/>
    <p:sldId id="324" r:id="rId56"/>
    <p:sldId id="323" r:id="rId57"/>
    <p:sldId id="317" r:id="rId58"/>
    <p:sldId id="289" r:id="rId59"/>
    <p:sldId id="290" r:id="rId60"/>
    <p:sldId id="267" r:id="rId61"/>
  </p:sldIdLst>
  <p:sldSz cx="9144000" cy="6858000" type="screen4x3"/>
  <p:notesSz cx="6858000" cy="9144000"/>
  <p:embeddedFontLst>
    <p:embeddedFont>
      <p:font typeface="Arvo" panose="020B0604020202020204" charset="0"/>
      <p:regular r:id="rId63"/>
      <p:bold r:id="rId64"/>
      <p:italic r:id="rId65"/>
      <p:boldItalic r:id="rId66"/>
    </p:embeddedFont>
    <p:embeddedFont>
      <p:font typeface="Cambria Math" panose="02040503050406030204" pitchFamily="18" charset="0"/>
      <p:regular r:id="rId67"/>
    </p:embeddedFont>
    <p:embeddedFont>
      <p:font typeface="Cousine" panose="020B0604020202020204" charset="0"/>
      <p:regular r:id="rId68"/>
      <p:bold r:id="rId69"/>
      <p:italic r:id="rId70"/>
      <p:boldItalic r:id="rId71"/>
    </p:embeddedFont>
    <p:embeddedFont>
      <p:font typeface="Economica" panose="020B060402020202020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12"/>
    <a:srgbClr val="009900"/>
    <a:srgbClr val="CCECFF"/>
    <a:srgbClr val="E5DEDB"/>
    <a:srgbClr val="F1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D4E38-28E0-45A3-AB8A-8B034E464FF8}" v="5295" dt="2024-12-16T10:09:24.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08" y="5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Mayur Shah" userId="ff8f693a-7bf6-40db-b5bb-7017fc69b4c1" providerId="ADAL" clId="{904D4E38-28E0-45A3-AB8A-8B034E464FF8}"/>
    <pc:docChg chg="undo redo custSel addSld delSld modSld sldOrd modMainMaster">
      <pc:chgData name="Nihar Mayur Shah" userId="ff8f693a-7bf6-40db-b5bb-7017fc69b4c1" providerId="ADAL" clId="{904D4E38-28E0-45A3-AB8A-8B034E464FF8}" dt="2024-12-16T10:09:24.031" v="57751" actId="20577"/>
      <pc:docMkLst>
        <pc:docMk/>
      </pc:docMkLst>
      <pc:sldChg chg="addSp delSp modSp mod modTransition">
        <pc:chgData name="Nihar Mayur Shah" userId="ff8f693a-7bf6-40db-b5bb-7017fc69b4c1" providerId="ADAL" clId="{904D4E38-28E0-45A3-AB8A-8B034E464FF8}" dt="2024-09-26T06:12:57.163" v="33050" actId="20577"/>
        <pc:sldMkLst>
          <pc:docMk/>
          <pc:sldMk cId="3846625520" sldId="256"/>
        </pc:sldMkLst>
        <pc:spChg chg="mod">
          <ac:chgData name="Nihar Mayur Shah" userId="ff8f693a-7bf6-40db-b5bb-7017fc69b4c1" providerId="ADAL" clId="{904D4E38-28E0-45A3-AB8A-8B034E464FF8}" dt="2024-09-26T06:12:57.163" v="33050" actId="20577"/>
          <ac:spMkLst>
            <pc:docMk/>
            <pc:sldMk cId="3846625520" sldId="256"/>
            <ac:spMk id="2" creationId="{00000000-0000-0000-0000-000000000000}"/>
          </ac:spMkLst>
        </pc:spChg>
        <pc:spChg chg="add mod">
          <ac:chgData name="Nihar Mayur Shah" userId="ff8f693a-7bf6-40db-b5bb-7017fc69b4c1" providerId="ADAL" clId="{904D4E38-28E0-45A3-AB8A-8B034E464FF8}" dt="2024-09-24T14:02:07.682" v="30372" actId="1076"/>
          <ac:spMkLst>
            <pc:docMk/>
            <pc:sldMk cId="3846625520" sldId="256"/>
            <ac:spMk id="5" creationId="{A6A904C0-E6B4-EB97-433A-54660CCF479C}"/>
          </ac:spMkLst>
        </pc:spChg>
        <pc:picChg chg="add mod">
          <ac:chgData name="Nihar Mayur Shah" userId="ff8f693a-7bf6-40db-b5bb-7017fc69b4c1" providerId="ADAL" clId="{904D4E38-28E0-45A3-AB8A-8B034E464FF8}" dt="2024-09-04T06:26:47.304" v="247" actId="1076"/>
          <ac:picMkLst>
            <pc:docMk/>
            <pc:sldMk cId="3846625520" sldId="256"/>
            <ac:picMk id="4" creationId="{EE3A9358-1679-AE6E-6DD7-D6B77DB12365}"/>
          </ac:picMkLst>
        </pc:picChg>
      </pc:sldChg>
      <pc:sldChg chg="addSp delSp modSp new mod modTransition modShow">
        <pc:chgData name="Nihar Mayur Shah" userId="ff8f693a-7bf6-40db-b5bb-7017fc69b4c1" providerId="ADAL" clId="{904D4E38-28E0-45A3-AB8A-8B034E464FF8}" dt="2024-11-10T12:07:16.333" v="33999" actId="729"/>
        <pc:sldMkLst>
          <pc:docMk/>
          <pc:sldMk cId="981241960" sldId="257"/>
        </pc:sldMkLst>
        <pc:spChg chg="mod">
          <ac:chgData name="Nihar Mayur Shah" userId="ff8f693a-7bf6-40db-b5bb-7017fc69b4c1" providerId="ADAL" clId="{904D4E38-28E0-45A3-AB8A-8B034E464FF8}" dt="2024-09-04T06:41:42.344" v="344" actId="20577"/>
          <ac:spMkLst>
            <pc:docMk/>
            <pc:sldMk cId="981241960" sldId="257"/>
            <ac:spMk id="2" creationId="{877006DA-DA9C-1F39-9F67-9FC7C3D3D849}"/>
          </ac:spMkLst>
        </pc:spChg>
        <pc:graphicFrameChg chg="add mod">
          <ac:chgData name="Nihar Mayur Shah" userId="ff8f693a-7bf6-40db-b5bb-7017fc69b4c1" providerId="ADAL" clId="{904D4E38-28E0-45A3-AB8A-8B034E464FF8}" dt="2024-09-26T06:31:10.397" v="33599" actId="1076"/>
          <ac:graphicFrameMkLst>
            <pc:docMk/>
            <pc:sldMk cId="981241960" sldId="257"/>
            <ac:graphicFrameMk id="8" creationId="{A9748F6A-5885-0498-4A35-11FC20166373}"/>
          </ac:graphicFrameMkLst>
        </pc:graphicFrameChg>
      </pc:sldChg>
      <pc:sldChg chg="modSp new del mod">
        <pc:chgData name="Nihar Mayur Shah" userId="ff8f693a-7bf6-40db-b5bb-7017fc69b4c1" providerId="ADAL" clId="{904D4E38-28E0-45A3-AB8A-8B034E464FF8}" dt="2024-09-04T06:46:36.933" v="404" actId="47"/>
        <pc:sldMkLst>
          <pc:docMk/>
          <pc:sldMk cId="2180064337" sldId="258"/>
        </pc:sldMkLst>
      </pc:sldChg>
      <pc:sldChg chg="addSp delSp modSp new mod modTransition addAnim delAnim modAnim modShow">
        <pc:chgData name="Nihar Mayur Shah" userId="ff8f693a-7bf6-40db-b5bb-7017fc69b4c1" providerId="ADAL" clId="{904D4E38-28E0-45A3-AB8A-8B034E464FF8}" dt="2024-12-02T09:16:46.323" v="51119" actId="729"/>
        <pc:sldMkLst>
          <pc:docMk/>
          <pc:sldMk cId="822087491" sldId="259"/>
        </pc:sldMkLst>
        <pc:spChg chg="add mod">
          <ac:chgData name="Nihar Mayur Shah" userId="ff8f693a-7bf6-40db-b5bb-7017fc69b4c1" providerId="ADAL" clId="{904D4E38-28E0-45A3-AB8A-8B034E464FF8}" dt="2024-09-24T04:03:43.077" v="23871" actId="20577"/>
          <ac:spMkLst>
            <pc:docMk/>
            <pc:sldMk cId="822087491" sldId="259"/>
            <ac:spMk id="9" creationId="{ED9085D9-D8BA-6644-1AC7-B5941C3B27BF}"/>
          </ac:spMkLst>
        </pc:spChg>
        <pc:spChg chg="mod topLvl">
          <ac:chgData name="Nihar Mayur Shah" userId="ff8f693a-7bf6-40db-b5bb-7017fc69b4c1" providerId="ADAL" clId="{904D4E38-28E0-45A3-AB8A-8B034E464FF8}" dt="2024-09-24T14:02:43.052" v="30386" actId="20577"/>
          <ac:spMkLst>
            <pc:docMk/>
            <pc:sldMk cId="822087491" sldId="259"/>
            <ac:spMk id="22" creationId="{D4AA7987-1F2F-C03F-3E27-63ADDF425F30}"/>
          </ac:spMkLst>
        </pc:spChg>
        <pc:spChg chg="mod topLvl">
          <ac:chgData name="Nihar Mayur Shah" userId="ff8f693a-7bf6-40db-b5bb-7017fc69b4c1" providerId="ADAL" clId="{904D4E38-28E0-45A3-AB8A-8B034E464FF8}" dt="2024-09-09T07:22:01.885" v="5327" actId="165"/>
          <ac:spMkLst>
            <pc:docMk/>
            <pc:sldMk cId="822087491" sldId="259"/>
            <ac:spMk id="23" creationId="{B0FAA8EA-8363-9771-7F32-51A721624894}"/>
          </ac:spMkLst>
        </pc:spChg>
        <pc:spChg chg="mod topLvl">
          <ac:chgData name="Nihar Mayur Shah" userId="ff8f693a-7bf6-40db-b5bb-7017fc69b4c1" providerId="ADAL" clId="{904D4E38-28E0-45A3-AB8A-8B034E464FF8}" dt="2024-09-09T07:34:46.727" v="5579" actId="20577"/>
          <ac:spMkLst>
            <pc:docMk/>
            <pc:sldMk cId="822087491" sldId="259"/>
            <ac:spMk id="24" creationId="{3C5A73A4-A2A3-033D-A501-9D89C51BB3A5}"/>
          </ac:spMkLst>
        </pc:spChg>
        <pc:spChg chg="mod topLvl">
          <ac:chgData name="Nihar Mayur Shah" userId="ff8f693a-7bf6-40db-b5bb-7017fc69b4c1" providerId="ADAL" clId="{904D4E38-28E0-45A3-AB8A-8B034E464FF8}" dt="2024-09-09T07:22:01.885" v="5327" actId="165"/>
          <ac:spMkLst>
            <pc:docMk/>
            <pc:sldMk cId="822087491" sldId="259"/>
            <ac:spMk id="25" creationId="{5F1A1F64-E0EC-C0B5-1C53-B8C4F5074515}"/>
          </ac:spMkLst>
        </pc:spChg>
        <pc:spChg chg="mod topLvl">
          <ac:chgData name="Nihar Mayur Shah" userId="ff8f693a-7bf6-40db-b5bb-7017fc69b4c1" providerId="ADAL" clId="{904D4E38-28E0-45A3-AB8A-8B034E464FF8}" dt="2024-09-09T07:23:31.278" v="5342" actId="14100"/>
          <ac:spMkLst>
            <pc:docMk/>
            <pc:sldMk cId="822087491" sldId="259"/>
            <ac:spMk id="26" creationId="{DBDD6249-104F-3FF0-A72F-496CAAA9A870}"/>
          </ac:spMkLst>
        </pc:spChg>
        <pc:spChg chg="mod topLvl">
          <ac:chgData name="Nihar Mayur Shah" userId="ff8f693a-7bf6-40db-b5bb-7017fc69b4c1" providerId="ADAL" clId="{904D4E38-28E0-45A3-AB8A-8B034E464FF8}" dt="2024-09-09T07:22:01.885" v="5327" actId="165"/>
          <ac:spMkLst>
            <pc:docMk/>
            <pc:sldMk cId="822087491" sldId="259"/>
            <ac:spMk id="27" creationId="{794718ED-83C8-96A8-A83B-E7196575BD3F}"/>
          </ac:spMkLst>
        </pc:spChg>
        <pc:spChg chg="mod topLvl">
          <ac:chgData name="Nihar Mayur Shah" userId="ff8f693a-7bf6-40db-b5bb-7017fc69b4c1" providerId="ADAL" clId="{904D4E38-28E0-45A3-AB8A-8B034E464FF8}" dt="2024-09-09T07:22:01.885" v="5327" actId="165"/>
          <ac:spMkLst>
            <pc:docMk/>
            <pc:sldMk cId="822087491" sldId="259"/>
            <ac:spMk id="28" creationId="{2F079F2A-02B5-7328-07AF-96AB261AD213}"/>
          </ac:spMkLst>
        </pc:spChg>
        <pc:spChg chg="mod topLvl">
          <ac:chgData name="Nihar Mayur Shah" userId="ff8f693a-7bf6-40db-b5bb-7017fc69b4c1" providerId="ADAL" clId="{904D4E38-28E0-45A3-AB8A-8B034E464FF8}" dt="2024-09-09T07:22:01.885" v="5327" actId="165"/>
          <ac:spMkLst>
            <pc:docMk/>
            <pc:sldMk cId="822087491" sldId="259"/>
            <ac:spMk id="29" creationId="{6D8E645E-12F3-E218-34F0-1B5E19B67353}"/>
          </ac:spMkLst>
        </pc:spChg>
        <pc:spChg chg="mod topLvl">
          <ac:chgData name="Nihar Mayur Shah" userId="ff8f693a-7bf6-40db-b5bb-7017fc69b4c1" providerId="ADAL" clId="{904D4E38-28E0-45A3-AB8A-8B034E464FF8}" dt="2024-09-12T05:03:54.248" v="8440" actId="14100"/>
          <ac:spMkLst>
            <pc:docMk/>
            <pc:sldMk cId="822087491" sldId="259"/>
            <ac:spMk id="30" creationId="{9C71820E-F846-072F-7AFC-7E6698E948C7}"/>
          </ac:spMkLst>
        </pc:spChg>
        <pc:spChg chg="add mod">
          <ac:chgData name="Nihar Mayur Shah" userId="ff8f693a-7bf6-40db-b5bb-7017fc69b4c1" providerId="ADAL" clId="{904D4E38-28E0-45A3-AB8A-8B034E464FF8}" dt="2024-09-26T09:48:18.047" v="33930" actId="1076"/>
          <ac:spMkLst>
            <pc:docMk/>
            <pc:sldMk cId="822087491" sldId="259"/>
            <ac:spMk id="32" creationId="{7B20CE41-BA75-A26C-5728-8B358B6E4D28}"/>
          </ac:spMkLst>
        </pc:spChg>
      </pc:sldChg>
      <pc:sldChg chg="addSp delSp modSp new mod modTransition modShow">
        <pc:chgData name="Nihar Mayur Shah" userId="ff8f693a-7bf6-40db-b5bb-7017fc69b4c1" providerId="ADAL" clId="{904D4E38-28E0-45A3-AB8A-8B034E464FF8}" dt="2024-11-10T12:07:20.387" v="34000" actId="729"/>
        <pc:sldMkLst>
          <pc:docMk/>
          <pc:sldMk cId="3811881748" sldId="260"/>
        </pc:sldMkLst>
        <pc:spChg chg="mod">
          <ac:chgData name="Nihar Mayur Shah" userId="ff8f693a-7bf6-40db-b5bb-7017fc69b4c1" providerId="ADAL" clId="{904D4E38-28E0-45A3-AB8A-8B034E464FF8}" dt="2024-09-04T06:46:45.477" v="424" actId="20577"/>
          <ac:spMkLst>
            <pc:docMk/>
            <pc:sldMk cId="3811881748" sldId="260"/>
            <ac:spMk id="2" creationId="{B5B53B2B-1F56-4434-0EBD-5AEC6851349D}"/>
          </ac:spMkLst>
        </pc:spChg>
        <pc:spChg chg="mod">
          <ac:chgData name="Nihar Mayur Shah" userId="ff8f693a-7bf6-40db-b5bb-7017fc69b4c1" providerId="ADAL" clId="{904D4E38-28E0-45A3-AB8A-8B034E464FF8}" dt="2024-09-24T14:02:33.919" v="30373" actId="20577"/>
          <ac:spMkLst>
            <pc:docMk/>
            <pc:sldMk cId="3811881748" sldId="260"/>
            <ac:spMk id="3" creationId="{0EEF762C-4B85-EB8B-2988-75C97004DDAC}"/>
          </ac:spMkLst>
        </pc:spChg>
      </pc:sldChg>
      <pc:sldChg chg="addSp delSp modSp new mod modTransition modShow">
        <pc:chgData name="Nihar Mayur Shah" userId="ff8f693a-7bf6-40db-b5bb-7017fc69b4c1" providerId="ADAL" clId="{904D4E38-28E0-45A3-AB8A-8B034E464FF8}" dt="2024-12-02T09:16:46.323" v="51119" actId="729"/>
        <pc:sldMkLst>
          <pc:docMk/>
          <pc:sldMk cId="212969414" sldId="261"/>
        </pc:sldMkLst>
        <pc:spChg chg="mod">
          <ac:chgData name="Nihar Mayur Shah" userId="ff8f693a-7bf6-40db-b5bb-7017fc69b4c1" providerId="ADAL" clId="{904D4E38-28E0-45A3-AB8A-8B034E464FF8}" dt="2024-09-25T12:44:42.296" v="32833" actId="20577"/>
          <ac:spMkLst>
            <pc:docMk/>
            <pc:sldMk cId="212969414" sldId="261"/>
            <ac:spMk id="2" creationId="{F939730E-F3F2-46A6-97EB-83171B57D852}"/>
          </ac:spMkLst>
        </pc:spChg>
        <pc:spChg chg="mod">
          <ac:chgData name="Nihar Mayur Shah" userId="ff8f693a-7bf6-40db-b5bb-7017fc69b4c1" providerId="ADAL" clId="{904D4E38-28E0-45A3-AB8A-8B034E464FF8}" dt="2024-09-04T07:17:45.201" v="2100" actId="20577"/>
          <ac:spMkLst>
            <pc:docMk/>
            <pc:sldMk cId="212969414" sldId="261"/>
            <ac:spMk id="3" creationId="{F3E8AD81-9EC8-1CFB-4E19-84AE705DBF00}"/>
          </ac:spMkLst>
        </pc:spChg>
      </pc:sldChg>
      <pc:sldChg chg="modSp new del mod">
        <pc:chgData name="Nihar Mayur Shah" userId="ff8f693a-7bf6-40db-b5bb-7017fc69b4c1" providerId="ADAL" clId="{904D4E38-28E0-45A3-AB8A-8B034E464FF8}" dt="2024-09-04T07:54:23.214" v="2908" actId="47"/>
        <pc:sldMkLst>
          <pc:docMk/>
          <pc:sldMk cId="364667886" sldId="262"/>
        </pc:sldMkLst>
      </pc:sldChg>
      <pc:sldChg chg="addSp delSp modSp new mod modTransition addAnim delAnim modAnim modShow">
        <pc:chgData name="Nihar Mayur Shah" userId="ff8f693a-7bf6-40db-b5bb-7017fc69b4c1" providerId="ADAL" clId="{904D4E38-28E0-45A3-AB8A-8B034E464FF8}" dt="2024-12-02T09:16:46.323" v="51119" actId="729"/>
        <pc:sldMkLst>
          <pc:docMk/>
          <pc:sldMk cId="4131475517" sldId="263"/>
        </pc:sldMkLst>
        <pc:spChg chg="mod">
          <ac:chgData name="Nihar Mayur Shah" userId="ff8f693a-7bf6-40db-b5bb-7017fc69b4c1" providerId="ADAL" clId="{904D4E38-28E0-45A3-AB8A-8B034E464FF8}" dt="2024-09-04T07:32:33.092" v="2801" actId="2711"/>
          <ac:spMkLst>
            <pc:docMk/>
            <pc:sldMk cId="4131475517" sldId="263"/>
            <ac:spMk id="2" creationId="{9672AB4B-FB7A-13F9-9CCC-7A44387A08D4}"/>
          </ac:spMkLst>
        </pc:spChg>
        <pc:spChg chg="mod">
          <ac:chgData name="Nihar Mayur Shah" userId="ff8f693a-7bf6-40db-b5bb-7017fc69b4c1" providerId="ADAL" clId="{904D4E38-28E0-45A3-AB8A-8B034E464FF8}" dt="2024-09-04T07:32:28.063" v="2800" actId="2711"/>
          <ac:spMkLst>
            <pc:docMk/>
            <pc:sldMk cId="4131475517" sldId="263"/>
            <ac:spMk id="4" creationId="{D808BB1C-BA6C-2BC6-94CD-87C940BEB585}"/>
          </ac:spMkLst>
        </pc:spChg>
        <pc:spChg chg="mod">
          <ac:chgData name="Nihar Mayur Shah" userId="ff8f693a-7bf6-40db-b5bb-7017fc69b4c1" providerId="ADAL" clId="{904D4E38-28E0-45A3-AB8A-8B034E464FF8}" dt="2024-09-08T16:19:47.076" v="4119" actId="1076"/>
          <ac:spMkLst>
            <pc:docMk/>
            <pc:sldMk cId="4131475517" sldId="263"/>
            <ac:spMk id="5" creationId="{1A8DC5DD-7FAE-4D92-D1B4-E841FEAB2AA8}"/>
          </ac:spMkLst>
        </pc:spChg>
        <pc:spChg chg="add mod">
          <ac:chgData name="Nihar Mayur Shah" userId="ff8f693a-7bf6-40db-b5bb-7017fc69b4c1" providerId="ADAL" clId="{904D4E38-28E0-45A3-AB8A-8B034E464FF8}" dt="2024-09-22T06:20:43.354" v="15017" actId="1076"/>
          <ac:spMkLst>
            <pc:docMk/>
            <pc:sldMk cId="4131475517" sldId="263"/>
            <ac:spMk id="6" creationId="{C791AA8B-A3B2-5FD4-0226-8B069C3D574C}"/>
          </ac:spMkLst>
        </pc:spChg>
        <pc:spChg chg="add mod">
          <ac:chgData name="Nihar Mayur Shah" userId="ff8f693a-7bf6-40db-b5bb-7017fc69b4c1" providerId="ADAL" clId="{904D4E38-28E0-45A3-AB8A-8B034E464FF8}" dt="2024-09-09T07:47:19.472" v="5960" actId="1076"/>
          <ac:spMkLst>
            <pc:docMk/>
            <pc:sldMk cId="4131475517" sldId="263"/>
            <ac:spMk id="9" creationId="{10079632-8D53-4F33-08D2-720C5D6790F8}"/>
          </ac:spMkLst>
        </pc:spChg>
        <pc:spChg chg="add mod topLvl">
          <ac:chgData name="Nihar Mayur Shah" userId="ff8f693a-7bf6-40db-b5bb-7017fc69b4c1" providerId="ADAL" clId="{904D4E38-28E0-45A3-AB8A-8B034E464FF8}" dt="2024-09-08T16:59:03.142" v="4748" actId="1076"/>
          <ac:spMkLst>
            <pc:docMk/>
            <pc:sldMk cId="4131475517" sldId="263"/>
            <ac:spMk id="26" creationId="{1174F995-441E-EDA5-1B80-9607E52C1AE3}"/>
          </ac:spMkLst>
        </pc:spChg>
        <pc:spChg chg="add mod topLvl">
          <ac:chgData name="Nihar Mayur Shah" userId="ff8f693a-7bf6-40db-b5bb-7017fc69b4c1" providerId="ADAL" clId="{904D4E38-28E0-45A3-AB8A-8B034E464FF8}" dt="2024-09-08T16:59:03.142" v="4748" actId="1076"/>
          <ac:spMkLst>
            <pc:docMk/>
            <pc:sldMk cId="4131475517" sldId="263"/>
            <ac:spMk id="28" creationId="{2F4CC3FC-2253-3FB0-9D02-6421B2E2B0D5}"/>
          </ac:spMkLst>
        </pc:spChg>
        <pc:spChg chg="add mod">
          <ac:chgData name="Nihar Mayur Shah" userId="ff8f693a-7bf6-40db-b5bb-7017fc69b4c1" providerId="ADAL" clId="{904D4E38-28E0-45A3-AB8A-8B034E464FF8}" dt="2024-09-08T17:07:04.134" v="4953" actId="14100"/>
          <ac:spMkLst>
            <pc:docMk/>
            <pc:sldMk cId="4131475517" sldId="263"/>
            <ac:spMk id="34" creationId="{ADEB5B62-646D-1CB1-B780-A9A05AA65A9F}"/>
          </ac:spMkLst>
        </pc:spChg>
        <pc:grpChg chg="add mod ord topLvl">
          <ac:chgData name="Nihar Mayur Shah" userId="ff8f693a-7bf6-40db-b5bb-7017fc69b4c1" providerId="ADAL" clId="{904D4E38-28E0-45A3-AB8A-8B034E464FF8}" dt="2024-09-08T16:59:03.142" v="4748" actId="1076"/>
          <ac:grpSpMkLst>
            <pc:docMk/>
            <pc:sldMk cId="4131475517" sldId="263"/>
            <ac:grpSpMk id="66" creationId="{10038804-9E34-C602-FF98-9EA6CBB556A4}"/>
          </ac:grpSpMkLst>
        </pc:grpChg>
        <pc:graphicFrameChg chg="add mod modGraphic">
          <ac:chgData name="Nihar Mayur Shah" userId="ff8f693a-7bf6-40db-b5bb-7017fc69b4c1" providerId="ADAL" clId="{904D4E38-28E0-45A3-AB8A-8B034E464FF8}" dt="2024-09-24T14:06:24.790" v="30499" actId="20577"/>
          <ac:graphicFrameMkLst>
            <pc:docMk/>
            <pc:sldMk cId="4131475517" sldId="263"/>
            <ac:graphicFrameMk id="3" creationId="{30359B78-ADF6-DAC5-300B-D08A2104C417}"/>
          </ac:graphicFrameMkLst>
        </pc:graphicFrameChg>
        <pc:cxnChg chg="add mod topLvl">
          <ac:chgData name="Nihar Mayur Shah" userId="ff8f693a-7bf6-40db-b5bb-7017fc69b4c1" providerId="ADAL" clId="{904D4E38-28E0-45A3-AB8A-8B034E464FF8}" dt="2024-09-08T16:59:03.142" v="4748" actId="1076"/>
          <ac:cxnSpMkLst>
            <pc:docMk/>
            <pc:sldMk cId="4131475517" sldId="263"/>
            <ac:cxnSpMk id="11" creationId="{7A3A4DE6-BFE0-609B-A0A5-29A703A2FA6D}"/>
          </ac:cxnSpMkLst>
        </pc:cxnChg>
        <pc:cxnChg chg="add mod topLvl">
          <ac:chgData name="Nihar Mayur Shah" userId="ff8f693a-7bf6-40db-b5bb-7017fc69b4c1" providerId="ADAL" clId="{904D4E38-28E0-45A3-AB8A-8B034E464FF8}" dt="2024-09-08T16:59:03.142" v="4748" actId="1076"/>
          <ac:cxnSpMkLst>
            <pc:docMk/>
            <pc:sldMk cId="4131475517" sldId="263"/>
            <ac:cxnSpMk id="12" creationId="{ADB39CBD-EA1B-BA23-A077-113D530B5AA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8" creationId="{041DDA86-6FF0-5A9A-14C8-7F14C979A61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9" creationId="{22832EE1-D6AD-116C-719B-866C66B087B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0" creationId="{148F2A81-7B98-86D9-CABA-C307F8598167}"/>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1" creationId="{563709FF-2B1D-EC5D-7917-4FE22B73EEA9}"/>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2" creationId="{A19ABC59-9A11-A640-3022-B020910145C4}"/>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3" creationId="{2412E1D8-3060-2690-CA72-715993C21160}"/>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4" creationId="{C770FB69-51B2-9570-D88B-820EB6753BD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5" creationId="{4BB559D9-ADCC-ADCE-681F-AE7149F4ECC8}"/>
          </ac:cxnSpMkLst>
        </pc:cxnChg>
        <pc:cxnChg chg="add mod ord topLvl">
          <ac:chgData name="Nihar Mayur Shah" userId="ff8f693a-7bf6-40db-b5bb-7017fc69b4c1" providerId="ADAL" clId="{904D4E38-28E0-45A3-AB8A-8B034E464FF8}" dt="2024-09-08T16:59:03.142" v="4748" actId="1076"/>
          <ac:cxnSpMkLst>
            <pc:docMk/>
            <pc:sldMk cId="4131475517" sldId="263"/>
            <ac:cxnSpMk id="51" creationId="{DA3AF9C3-8207-31EA-8914-3CE403270F88}"/>
          </ac:cxnSpMkLst>
        </pc:cxnChg>
        <pc:cxnChg chg="add mod ord topLvl">
          <ac:chgData name="Nihar Mayur Shah" userId="ff8f693a-7bf6-40db-b5bb-7017fc69b4c1" providerId="ADAL" clId="{904D4E38-28E0-45A3-AB8A-8B034E464FF8}" dt="2024-09-08T16:59:03.142" v="4748" actId="1076"/>
          <ac:cxnSpMkLst>
            <pc:docMk/>
            <pc:sldMk cId="4131475517" sldId="263"/>
            <ac:cxnSpMk id="54" creationId="{374A0CA1-595B-A127-52A0-BACA81B8F3FD}"/>
          </ac:cxnSpMkLst>
        </pc:cxnChg>
        <pc:cxnChg chg="mod">
          <ac:chgData name="Nihar Mayur Shah" userId="ff8f693a-7bf6-40db-b5bb-7017fc69b4c1" providerId="ADAL" clId="{904D4E38-28E0-45A3-AB8A-8B034E464FF8}" dt="2024-09-08T16:22:57.904" v="4154" actId="165"/>
          <ac:cxnSpMkLst>
            <pc:docMk/>
            <pc:sldMk cId="4131475517" sldId="263"/>
            <ac:cxnSpMk id="67" creationId="{3BEBDF9A-0B26-A2BD-7482-00D370CA268E}"/>
          </ac:cxnSpMkLst>
        </pc:cxnChg>
        <pc:cxnChg chg="mod">
          <ac:chgData name="Nihar Mayur Shah" userId="ff8f693a-7bf6-40db-b5bb-7017fc69b4c1" providerId="ADAL" clId="{904D4E38-28E0-45A3-AB8A-8B034E464FF8}" dt="2024-09-08T16:22:57.904" v="4154" actId="165"/>
          <ac:cxnSpMkLst>
            <pc:docMk/>
            <pc:sldMk cId="4131475517" sldId="263"/>
            <ac:cxnSpMk id="68" creationId="{860CC539-1965-786F-4DC6-E5D88C1DA602}"/>
          </ac:cxnSpMkLst>
        </pc:cxnChg>
        <pc:cxnChg chg="mod">
          <ac:chgData name="Nihar Mayur Shah" userId="ff8f693a-7bf6-40db-b5bb-7017fc69b4c1" providerId="ADAL" clId="{904D4E38-28E0-45A3-AB8A-8B034E464FF8}" dt="2024-09-08T16:35:51.786" v="4248" actId="1076"/>
          <ac:cxnSpMkLst>
            <pc:docMk/>
            <pc:sldMk cId="4131475517" sldId="263"/>
            <ac:cxnSpMk id="69" creationId="{7B303D08-25AF-183C-2629-945BE17B5674}"/>
          </ac:cxnSpMkLst>
        </pc:cxnChg>
        <pc:cxnChg chg="mod">
          <ac:chgData name="Nihar Mayur Shah" userId="ff8f693a-7bf6-40db-b5bb-7017fc69b4c1" providerId="ADAL" clId="{904D4E38-28E0-45A3-AB8A-8B034E464FF8}" dt="2024-09-08T16:36:06.663" v="4251" actId="1076"/>
          <ac:cxnSpMkLst>
            <pc:docMk/>
            <pc:sldMk cId="4131475517" sldId="263"/>
            <ac:cxnSpMk id="70" creationId="{14427248-8140-4FB3-5B17-DA1AB49275EA}"/>
          </ac:cxnSpMkLst>
        </pc:cxnChg>
        <pc:cxnChg chg="mod">
          <ac:chgData name="Nihar Mayur Shah" userId="ff8f693a-7bf6-40db-b5bb-7017fc69b4c1" providerId="ADAL" clId="{904D4E38-28E0-45A3-AB8A-8B034E464FF8}" dt="2024-09-08T16:36:14.501" v="4252" actId="1076"/>
          <ac:cxnSpMkLst>
            <pc:docMk/>
            <pc:sldMk cId="4131475517" sldId="263"/>
            <ac:cxnSpMk id="71" creationId="{38CE04F3-4B20-F4EF-8DF2-8F76DCB2F622}"/>
          </ac:cxnSpMkLst>
        </pc:cxnChg>
        <pc:cxnChg chg="mod">
          <ac:chgData name="Nihar Mayur Shah" userId="ff8f693a-7bf6-40db-b5bb-7017fc69b4c1" providerId="ADAL" clId="{904D4E38-28E0-45A3-AB8A-8B034E464FF8}" dt="2024-09-08T16:35:47.170" v="4247" actId="1076"/>
          <ac:cxnSpMkLst>
            <pc:docMk/>
            <pc:sldMk cId="4131475517" sldId="263"/>
            <ac:cxnSpMk id="72" creationId="{DC6C11F1-45F1-3214-A67A-200D5F4FD1D0}"/>
          </ac:cxnSpMkLst>
        </pc:cxnChg>
        <pc:cxnChg chg="mod">
          <ac:chgData name="Nihar Mayur Shah" userId="ff8f693a-7bf6-40db-b5bb-7017fc69b4c1" providerId="ADAL" clId="{904D4E38-28E0-45A3-AB8A-8B034E464FF8}" dt="2024-09-08T16:22:57.904" v="4154" actId="165"/>
          <ac:cxnSpMkLst>
            <pc:docMk/>
            <pc:sldMk cId="4131475517" sldId="263"/>
            <ac:cxnSpMk id="73" creationId="{A6F092BF-D275-FE89-E23C-63E5AABDD043}"/>
          </ac:cxnSpMkLst>
        </pc:cxnChg>
        <pc:cxnChg chg="add mod ord topLvl">
          <ac:chgData name="Nihar Mayur Shah" userId="ff8f693a-7bf6-40db-b5bb-7017fc69b4c1" providerId="ADAL" clId="{904D4E38-28E0-45A3-AB8A-8B034E464FF8}" dt="2024-09-08T16:59:03.142" v="4748" actId="1076"/>
          <ac:cxnSpMkLst>
            <pc:docMk/>
            <pc:sldMk cId="4131475517" sldId="263"/>
            <ac:cxnSpMk id="81" creationId="{F5BF2176-76D3-DA9C-9FDE-DD43CE147ADC}"/>
          </ac:cxnSpMkLst>
        </pc:cxnChg>
      </pc:sldChg>
      <pc:sldChg chg="addSp delSp modSp new mod modTransition addAnim delAnim modAnim modShow">
        <pc:chgData name="Nihar Mayur Shah" userId="ff8f693a-7bf6-40db-b5bb-7017fc69b4c1" providerId="ADAL" clId="{904D4E38-28E0-45A3-AB8A-8B034E464FF8}" dt="2024-12-02T09:16:46.323" v="51119" actId="729"/>
        <pc:sldMkLst>
          <pc:docMk/>
          <pc:sldMk cId="1371344700" sldId="264"/>
        </pc:sldMkLst>
        <pc:spChg chg="mod">
          <ac:chgData name="Nihar Mayur Shah" userId="ff8f693a-7bf6-40db-b5bb-7017fc69b4c1" providerId="ADAL" clId="{904D4E38-28E0-45A3-AB8A-8B034E464FF8}" dt="2024-09-09T08:01:45.769" v="6082" actId="2711"/>
          <ac:spMkLst>
            <pc:docMk/>
            <pc:sldMk cId="1371344700" sldId="264"/>
            <ac:spMk id="2" creationId="{EFDA5663-6503-9E98-55EF-C11A5E091A8B}"/>
          </ac:spMkLst>
        </pc:spChg>
        <pc:spChg chg="add mod">
          <ac:chgData name="Nihar Mayur Shah" userId="ff8f693a-7bf6-40db-b5bb-7017fc69b4c1" providerId="ADAL" clId="{904D4E38-28E0-45A3-AB8A-8B034E464FF8}" dt="2024-09-24T04:05:41.700" v="23970" actId="1076"/>
          <ac:spMkLst>
            <pc:docMk/>
            <pc:sldMk cId="1371344700" sldId="264"/>
            <ac:spMk id="3" creationId="{38A30697-02DA-8596-863F-CF0CDAAAC556}"/>
          </ac:spMkLst>
        </pc:spChg>
        <pc:spChg chg="mod">
          <ac:chgData name="Nihar Mayur Shah" userId="ff8f693a-7bf6-40db-b5bb-7017fc69b4c1" providerId="ADAL" clId="{904D4E38-28E0-45A3-AB8A-8B034E464FF8}" dt="2024-09-09T08:01:45.769" v="6082" actId="2711"/>
          <ac:spMkLst>
            <pc:docMk/>
            <pc:sldMk cId="1371344700" sldId="264"/>
            <ac:spMk id="4" creationId="{0252E953-7C63-F188-B3B1-A7F9C3053B24}"/>
          </ac:spMkLst>
        </pc:spChg>
        <pc:spChg chg="mod">
          <ac:chgData name="Nihar Mayur Shah" userId="ff8f693a-7bf6-40db-b5bb-7017fc69b4c1" providerId="ADAL" clId="{904D4E38-28E0-45A3-AB8A-8B034E464FF8}" dt="2024-09-09T08:01:45.769" v="6082" actId="2711"/>
          <ac:spMkLst>
            <pc:docMk/>
            <pc:sldMk cId="1371344700" sldId="264"/>
            <ac:spMk id="5" creationId="{CD520323-0053-F82F-AEB5-AF3DAF763616}"/>
          </ac:spMkLst>
        </pc:spChg>
        <pc:spChg chg="add mod">
          <ac:chgData name="Nihar Mayur Shah" userId="ff8f693a-7bf6-40db-b5bb-7017fc69b4c1" providerId="ADAL" clId="{904D4E38-28E0-45A3-AB8A-8B034E464FF8}" dt="2024-09-23T12:05:19.837" v="23613" actId="404"/>
          <ac:spMkLst>
            <pc:docMk/>
            <pc:sldMk cId="1371344700" sldId="264"/>
            <ac:spMk id="7" creationId="{1D28BE0E-3104-4CAE-0B83-53130FB821AA}"/>
          </ac:spMkLst>
        </pc:spChg>
        <pc:spChg chg="add mod">
          <ac:chgData name="Nihar Mayur Shah" userId="ff8f693a-7bf6-40db-b5bb-7017fc69b4c1" providerId="ADAL" clId="{904D4E38-28E0-45A3-AB8A-8B034E464FF8}" dt="2024-09-22T07:15:13.764" v="15777" actId="1076"/>
          <ac:spMkLst>
            <pc:docMk/>
            <pc:sldMk cId="1371344700" sldId="264"/>
            <ac:spMk id="9" creationId="{77404355-22BE-9D5F-9BCC-6BD5ECA8A7A3}"/>
          </ac:spMkLst>
        </pc:spChg>
        <pc:graphicFrameChg chg="add mod modGraphic">
          <ac:chgData name="Nihar Mayur Shah" userId="ff8f693a-7bf6-40db-b5bb-7017fc69b4c1" providerId="ADAL" clId="{904D4E38-28E0-45A3-AB8A-8B034E464FF8}" dt="2024-09-24T14:05:14.844" v="30414" actId="20577"/>
          <ac:graphicFrameMkLst>
            <pc:docMk/>
            <pc:sldMk cId="1371344700" sldId="264"/>
            <ac:graphicFrameMk id="10" creationId="{25CB9D7A-6861-26A5-EF39-BC38F217F6EF}"/>
          </ac:graphicFrameMkLst>
        </pc:graphicFrameChg>
      </pc:sldChg>
      <pc:sldChg chg="addSp delSp modSp new mod modTransition modAnim modShow">
        <pc:chgData name="Nihar Mayur Shah" userId="ff8f693a-7bf6-40db-b5bb-7017fc69b4c1" providerId="ADAL" clId="{904D4E38-28E0-45A3-AB8A-8B034E464FF8}" dt="2024-12-02T09:16:46.323" v="51119" actId="729"/>
        <pc:sldMkLst>
          <pc:docMk/>
          <pc:sldMk cId="2524709266" sldId="265"/>
        </pc:sldMkLst>
        <pc:spChg chg="mod">
          <ac:chgData name="Nihar Mayur Shah" userId="ff8f693a-7bf6-40db-b5bb-7017fc69b4c1" providerId="ADAL" clId="{904D4E38-28E0-45A3-AB8A-8B034E464FF8}" dt="2024-09-08T16:39:14.116" v="4299" actId="20577"/>
          <ac:spMkLst>
            <pc:docMk/>
            <pc:sldMk cId="2524709266" sldId="265"/>
            <ac:spMk id="2" creationId="{8367EFC4-7A1A-93AD-2F32-110BC8265521}"/>
          </ac:spMkLst>
        </pc:spChg>
        <pc:spChg chg="add mod">
          <ac:chgData name="Nihar Mayur Shah" userId="ff8f693a-7bf6-40db-b5bb-7017fc69b4c1" providerId="ADAL" clId="{904D4E38-28E0-45A3-AB8A-8B034E464FF8}" dt="2024-09-22T06:25:21.617" v="15043" actId="1076"/>
          <ac:spMkLst>
            <pc:docMk/>
            <pc:sldMk cId="2524709266" sldId="265"/>
            <ac:spMk id="7" creationId="{FCDE8EF0-23B8-D8F7-C9A5-603773A4B92B}"/>
          </ac:spMkLst>
        </pc:spChg>
        <pc:spChg chg="add mod">
          <ac:chgData name="Nihar Mayur Shah" userId="ff8f693a-7bf6-40db-b5bb-7017fc69b4c1" providerId="ADAL" clId="{904D4E38-28E0-45A3-AB8A-8B034E464FF8}" dt="2024-09-08T17:07:20.350" v="4954" actId="14100"/>
          <ac:spMkLst>
            <pc:docMk/>
            <pc:sldMk cId="2524709266" sldId="265"/>
            <ac:spMk id="10" creationId="{A04A6B1F-80E5-2171-BE37-9362AB8AA513}"/>
          </ac:spMkLst>
        </pc:spChg>
        <pc:spChg chg="add mod">
          <ac:chgData name="Nihar Mayur Shah" userId="ff8f693a-7bf6-40db-b5bb-7017fc69b4c1" providerId="ADAL" clId="{904D4E38-28E0-45A3-AB8A-8B034E464FF8}" dt="2024-09-12T05:06:15.159" v="8467" actId="1076"/>
          <ac:spMkLst>
            <pc:docMk/>
            <pc:sldMk cId="2524709266" sldId="265"/>
            <ac:spMk id="11" creationId="{95B30830-07CC-3264-BA6E-9D87E2EB520D}"/>
          </ac:spMkLst>
        </pc:spChg>
        <pc:graphicFrameChg chg="add mod ord modGraphic">
          <ac:chgData name="Nihar Mayur Shah" userId="ff8f693a-7bf6-40db-b5bb-7017fc69b4c1" providerId="ADAL" clId="{904D4E38-28E0-45A3-AB8A-8B034E464FF8}" dt="2024-09-24T14:05:32.477" v="30450" actId="20577"/>
          <ac:graphicFrameMkLst>
            <pc:docMk/>
            <pc:sldMk cId="2524709266" sldId="265"/>
            <ac:graphicFrameMk id="6" creationId="{572E9352-39E8-D31F-38CC-5838A0E40A6C}"/>
          </ac:graphicFrameMkLst>
        </pc:graphicFrameChg>
      </pc:sldChg>
      <pc:sldChg chg="addSp delSp modSp new mod modTransition modShow">
        <pc:chgData name="Nihar Mayur Shah" userId="ff8f693a-7bf6-40db-b5bb-7017fc69b4c1" providerId="ADAL" clId="{904D4E38-28E0-45A3-AB8A-8B034E464FF8}" dt="2024-12-02T09:16:46.323" v="51119" actId="729"/>
        <pc:sldMkLst>
          <pc:docMk/>
          <pc:sldMk cId="4004462283" sldId="266"/>
        </pc:sldMkLst>
        <pc:spChg chg="mod">
          <ac:chgData name="Nihar Mayur Shah" userId="ff8f693a-7bf6-40db-b5bb-7017fc69b4c1" providerId="ADAL" clId="{904D4E38-28E0-45A3-AB8A-8B034E464FF8}" dt="2024-09-09T07:58:04.872" v="6028" actId="20577"/>
          <ac:spMkLst>
            <pc:docMk/>
            <pc:sldMk cId="4004462283" sldId="266"/>
            <ac:spMk id="2" creationId="{407E52B6-7F7B-DB07-DEF9-8C0C60D51383}"/>
          </ac:spMkLst>
        </pc:spChg>
        <pc:spChg chg="mod">
          <ac:chgData name="Nihar Mayur Shah" userId="ff8f693a-7bf6-40db-b5bb-7017fc69b4c1" providerId="ADAL" clId="{904D4E38-28E0-45A3-AB8A-8B034E464FF8}" dt="2024-09-09T07:58:25.870" v="6057" actId="20577"/>
          <ac:spMkLst>
            <pc:docMk/>
            <pc:sldMk cId="4004462283" sldId="266"/>
            <ac:spMk id="3" creationId="{5C4FB4C8-5CC8-9F58-8D6D-D6702056E11C}"/>
          </ac:spMkLst>
        </pc:spChg>
      </pc:sldChg>
      <pc:sldChg chg="addSp delSp modSp new mod">
        <pc:chgData name="Nihar Mayur Shah" userId="ff8f693a-7bf6-40db-b5bb-7017fc69b4c1" providerId="ADAL" clId="{904D4E38-28E0-45A3-AB8A-8B034E464FF8}" dt="2024-11-11T08:48:00.104" v="35599" actId="403"/>
        <pc:sldMkLst>
          <pc:docMk/>
          <pc:sldMk cId="3824125150" sldId="267"/>
        </pc:sldMkLst>
        <pc:spChg chg="mod">
          <ac:chgData name="Nihar Mayur Shah" userId="ff8f693a-7bf6-40db-b5bb-7017fc69b4c1" providerId="ADAL" clId="{904D4E38-28E0-45A3-AB8A-8B034E464FF8}" dt="2024-09-09T08:00:23.903" v="6068" actId="20577"/>
          <ac:spMkLst>
            <pc:docMk/>
            <pc:sldMk cId="3824125150" sldId="267"/>
            <ac:spMk id="2" creationId="{37F72CDC-2211-BD08-E650-5B34CCDCA9AA}"/>
          </ac:spMkLst>
        </pc:spChg>
        <pc:spChg chg="mod">
          <ac:chgData name="Nihar Mayur Shah" userId="ff8f693a-7bf6-40db-b5bb-7017fc69b4c1" providerId="ADAL" clId="{904D4E38-28E0-45A3-AB8A-8B034E464FF8}" dt="2024-11-11T08:48:00.104" v="35599" actId="403"/>
          <ac:spMkLst>
            <pc:docMk/>
            <pc:sldMk cId="3824125150" sldId="267"/>
            <ac:spMk id="3" creationId="{1C247BE7-A9DF-D661-C602-1D9C54BBCF48}"/>
          </ac:spMkLst>
        </pc:spChg>
      </pc:sldChg>
      <pc:sldChg chg="addSp delSp modSp new mod modTransition addAnim delAnim modAnim modShow modNotesTx">
        <pc:chgData name="Nihar Mayur Shah" userId="ff8f693a-7bf6-40db-b5bb-7017fc69b4c1" providerId="ADAL" clId="{904D4E38-28E0-45A3-AB8A-8B034E464FF8}" dt="2024-12-02T09:16:46.323" v="51119" actId="729"/>
        <pc:sldMkLst>
          <pc:docMk/>
          <pc:sldMk cId="1614516110" sldId="268"/>
        </pc:sldMkLst>
        <pc:spChg chg="mod">
          <ac:chgData name="Nihar Mayur Shah" userId="ff8f693a-7bf6-40db-b5bb-7017fc69b4c1" providerId="ADAL" clId="{904D4E38-28E0-45A3-AB8A-8B034E464FF8}" dt="2024-09-22T07:31:28.811" v="15976" actId="1076"/>
          <ac:spMkLst>
            <pc:docMk/>
            <pc:sldMk cId="1614516110" sldId="268"/>
            <ac:spMk id="2" creationId="{75E2537F-18B7-816B-CA86-64C5593D35CE}"/>
          </ac:spMkLst>
        </pc:spChg>
        <pc:spChg chg="add mod">
          <ac:chgData name="Nihar Mayur Shah" userId="ff8f693a-7bf6-40db-b5bb-7017fc69b4c1" providerId="ADAL" clId="{904D4E38-28E0-45A3-AB8A-8B034E464FF8}" dt="2024-09-23T12:07:06.384" v="23766" actId="1076"/>
          <ac:spMkLst>
            <pc:docMk/>
            <pc:sldMk cId="1614516110" sldId="268"/>
            <ac:spMk id="7" creationId="{8F5F257B-B052-BAF2-4073-9A183D300D31}"/>
          </ac:spMkLst>
        </pc:spChg>
        <pc:spChg chg="add mod ord">
          <ac:chgData name="Nihar Mayur Shah" userId="ff8f693a-7bf6-40db-b5bb-7017fc69b4c1" providerId="ADAL" clId="{904D4E38-28E0-45A3-AB8A-8B034E464FF8}" dt="2024-09-23T12:08:02.862" v="23787" actId="166"/>
          <ac:spMkLst>
            <pc:docMk/>
            <pc:sldMk cId="1614516110" sldId="268"/>
            <ac:spMk id="8" creationId="{5AA25A68-18B9-D3D0-F606-6F0062AE05CF}"/>
          </ac:spMkLst>
        </pc:spChg>
        <pc:graphicFrameChg chg="add mod modGraphic">
          <ac:chgData name="Nihar Mayur Shah" userId="ff8f693a-7bf6-40db-b5bb-7017fc69b4c1" providerId="ADAL" clId="{904D4E38-28E0-45A3-AB8A-8B034E464FF8}" dt="2024-11-11T08:35:39.977" v="35332" actId="20577"/>
          <ac:graphicFrameMkLst>
            <pc:docMk/>
            <pc:sldMk cId="1614516110" sldId="268"/>
            <ac:graphicFrameMk id="10" creationId="{D3C803A6-0578-3560-361A-2DAD83C0A1B3}"/>
          </ac:graphicFrameMkLst>
        </pc:graphicFrameChg>
      </pc:sldChg>
      <pc:sldChg chg="addSp delSp modSp new mod ord modTransition modAnim modShow">
        <pc:chgData name="Nihar Mayur Shah" userId="ff8f693a-7bf6-40db-b5bb-7017fc69b4c1" providerId="ADAL" clId="{904D4E38-28E0-45A3-AB8A-8B034E464FF8}" dt="2024-12-02T09:16:46.323" v="51119" actId="729"/>
        <pc:sldMkLst>
          <pc:docMk/>
          <pc:sldMk cId="1738829100" sldId="269"/>
        </pc:sldMkLst>
        <pc:spChg chg="mod">
          <ac:chgData name="Nihar Mayur Shah" userId="ff8f693a-7bf6-40db-b5bb-7017fc69b4c1" providerId="ADAL" clId="{904D4E38-28E0-45A3-AB8A-8B034E464FF8}" dt="2024-09-09T08:06:15.795" v="6180" actId="20577"/>
          <ac:spMkLst>
            <pc:docMk/>
            <pc:sldMk cId="1738829100" sldId="269"/>
            <ac:spMk id="2" creationId="{785B2D67-3AEC-CA10-D43E-88C2E5FA9BB8}"/>
          </ac:spMkLst>
        </pc:spChg>
        <pc:spChg chg="mod">
          <ac:chgData name="Nihar Mayur Shah" userId="ff8f693a-7bf6-40db-b5bb-7017fc69b4c1" providerId="ADAL" clId="{904D4E38-28E0-45A3-AB8A-8B034E464FF8}" dt="2024-09-12T04:34:51.350" v="8419" actId="20577"/>
          <ac:spMkLst>
            <pc:docMk/>
            <pc:sldMk cId="1738829100" sldId="269"/>
            <ac:spMk id="3" creationId="{0DE6C6E7-0DC5-92F6-31F4-FE9888980FFB}"/>
          </ac:spMkLst>
        </pc:spChg>
        <pc:spChg chg="add mod">
          <ac:chgData name="Nihar Mayur Shah" userId="ff8f693a-7bf6-40db-b5bb-7017fc69b4c1" providerId="ADAL" clId="{904D4E38-28E0-45A3-AB8A-8B034E464FF8}" dt="2024-09-22T06:40:20.382" v="15744" actId="1076"/>
          <ac:spMkLst>
            <pc:docMk/>
            <pc:sldMk cId="1738829100" sldId="269"/>
            <ac:spMk id="6" creationId="{738AEAC1-1A2D-D2B7-B224-17D1E894636B}"/>
          </ac:spMkLst>
        </pc:spChg>
        <pc:spChg chg="add mod">
          <ac:chgData name="Nihar Mayur Shah" userId="ff8f693a-7bf6-40db-b5bb-7017fc69b4c1" providerId="ADAL" clId="{904D4E38-28E0-45A3-AB8A-8B034E464FF8}" dt="2024-09-22T06:40:24.270" v="15745" actId="1076"/>
          <ac:spMkLst>
            <pc:docMk/>
            <pc:sldMk cId="1738829100" sldId="269"/>
            <ac:spMk id="7" creationId="{B0ABB883-73F3-DCC1-4991-226511A16F27}"/>
          </ac:spMkLst>
        </pc:spChg>
        <pc:spChg chg="add mod">
          <ac:chgData name="Nihar Mayur Shah" userId="ff8f693a-7bf6-40db-b5bb-7017fc69b4c1" providerId="ADAL" clId="{904D4E38-28E0-45A3-AB8A-8B034E464FF8}" dt="2024-09-22T07:22:01.328" v="15837" actId="14100"/>
          <ac:spMkLst>
            <pc:docMk/>
            <pc:sldMk cId="1738829100" sldId="269"/>
            <ac:spMk id="8" creationId="{7FBC32DD-DBAA-74B1-6045-C69EA44009E8}"/>
          </ac:spMkLst>
        </pc:spChg>
      </pc:sldChg>
      <pc:sldChg chg="addSp delSp modSp new del mod">
        <pc:chgData name="Nihar Mayur Shah" userId="ff8f693a-7bf6-40db-b5bb-7017fc69b4c1" providerId="ADAL" clId="{904D4E38-28E0-45A3-AB8A-8B034E464FF8}" dt="2024-09-09T08:06:04.247" v="6157" actId="47"/>
        <pc:sldMkLst>
          <pc:docMk/>
          <pc:sldMk cId="1940506321" sldId="269"/>
        </pc:sldMkLst>
      </pc:sldChg>
      <pc:sldChg chg="addSp delSp modSp new mod modTransition delAnim modAnim modShow">
        <pc:chgData name="Nihar Mayur Shah" userId="ff8f693a-7bf6-40db-b5bb-7017fc69b4c1" providerId="ADAL" clId="{904D4E38-28E0-45A3-AB8A-8B034E464FF8}" dt="2024-12-02T09:16:46.323" v="51119" actId="729"/>
        <pc:sldMkLst>
          <pc:docMk/>
          <pc:sldMk cId="1833986381" sldId="270"/>
        </pc:sldMkLst>
        <pc:spChg chg="mod">
          <ac:chgData name="Nihar Mayur Shah" userId="ff8f693a-7bf6-40db-b5bb-7017fc69b4c1" providerId="ADAL" clId="{904D4E38-28E0-45A3-AB8A-8B034E464FF8}" dt="2024-09-09T09:18:56.515" v="7254" actId="20577"/>
          <ac:spMkLst>
            <pc:docMk/>
            <pc:sldMk cId="1833986381" sldId="270"/>
            <ac:spMk id="2" creationId="{CB07097C-F8D0-C049-000E-A95FAC66245B}"/>
          </ac:spMkLst>
        </pc:spChg>
        <pc:spChg chg="mod">
          <ac:chgData name="Nihar Mayur Shah" userId="ff8f693a-7bf6-40db-b5bb-7017fc69b4c1" providerId="ADAL" clId="{904D4E38-28E0-45A3-AB8A-8B034E464FF8}" dt="2024-09-24T04:33:03.246" v="24049" actId="27636"/>
          <ac:spMkLst>
            <pc:docMk/>
            <pc:sldMk cId="1833986381" sldId="270"/>
            <ac:spMk id="3" creationId="{AC001EAA-2563-A48F-37C2-602BB534A2ED}"/>
          </ac:spMkLst>
        </pc:spChg>
        <pc:spChg chg="add mod">
          <ac:chgData name="Nihar Mayur Shah" userId="ff8f693a-7bf6-40db-b5bb-7017fc69b4c1" providerId="ADAL" clId="{904D4E38-28E0-45A3-AB8A-8B034E464FF8}" dt="2024-09-23T05:58:05.014" v="16932" actId="1076"/>
          <ac:spMkLst>
            <pc:docMk/>
            <pc:sldMk cId="1833986381" sldId="270"/>
            <ac:spMk id="6" creationId="{78533F33-82E1-CFCA-7F71-17F0CF329395}"/>
          </ac:spMkLst>
        </pc:spChg>
        <pc:spChg chg="add mod">
          <ac:chgData name="Nihar Mayur Shah" userId="ff8f693a-7bf6-40db-b5bb-7017fc69b4c1" providerId="ADAL" clId="{904D4E38-28E0-45A3-AB8A-8B034E464FF8}" dt="2024-09-10T09:54:59.005" v="7923" actId="1076"/>
          <ac:spMkLst>
            <pc:docMk/>
            <pc:sldMk cId="1833986381" sldId="270"/>
            <ac:spMk id="7" creationId="{210E792C-AD88-8E5A-0732-FAA76F1E9D81}"/>
          </ac:spMkLst>
        </pc:spChg>
        <pc:spChg chg="add mod">
          <ac:chgData name="Nihar Mayur Shah" userId="ff8f693a-7bf6-40db-b5bb-7017fc69b4c1" providerId="ADAL" clId="{904D4E38-28E0-45A3-AB8A-8B034E464FF8}" dt="2024-09-23T05:58:10.004" v="16934" actId="1076"/>
          <ac:spMkLst>
            <pc:docMk/>
            <pc:sldMk cId="1833986381" sldId="270"/>
            <ac:spMk id="8" creationId="{3BB121D5-E9F2-AE12-2670-CE791453E980}"/>
          </ac:spMkLst>
        </pc:spChg>
      </pc:sldChg>
      <pc:sldChg chg="addSp delSp modSp new del mod">
        <pc:chgData name="Nihar Mayur Shah" userId="ff8f693a-7bf6-40db-b5bb-7017fc69b4c1" providerId="ADAL" clId="{904D4E38-28E0-45A3-AB8A-8B034E464FF8}" dt="2024-09-24T10:36:54.236" v="30251" actId="47"/>
        <pc:sldMkLst>
          <pc:docMk/>
          <pc:sldMk cId="2781069926" sldId="271"/>
        </pc:sldMkLst>
      </pc:sldChg>
      <pc:sldChg chg="addSp delSp modSp new mod ord modTransition modAnim modShow">
        <pc:chgData name="Nihar Mayur Shah" userId="ff8f693a-7bf6-40db-b5bb-7017fc69b4c1" providerId="ADAL" clId="{904D4E38-28E0-45A3-AB8A-8B034E464FF8}" dt="2024-12-02T09:16:46.323" v="51119" actId="729"/>
        <pc:sldMkLst>
          <pc:docMk/>
          <pc:sldMk cId="1389931417" sldId="272"/>
        </pc:sldMkLst>
        <pc:spChg chg="mod">
          <ac:chgData name="Nihar Mayur Shah" userId="ff8f693a-7bf6-40db-b5bb-7017fc69b4c1" providerId="ADAL" clId="{904D4E38-28E0-45A3-AB8A-8B034E464FF8}" dt="2024-09-23T08:25:30.054" v="20586" actId="14100"/>
          <ac:spMkLst>
            <pc:docMk/>
            <pc:sldMk cId="1389931417" sldId="272"/>
            <ac:spMk id="2" creationId="{C9CD6FD9-7B31-F75F-D1DB-31E7925FF1A8}"/>
          </ac:spMkLst>
        </pc:spChg>
        <pc:spChg chg="mod">
          <ac:chgData name="Nihar Mayur Shah" userId="ff8f693a-7bf6-40db-b5bb-7017fc69b4c1" providerId="ADAL" clId="{904D4E38-28E0-45A3-AB8A-8B034E464FF8}" dt="2024-09-25T09:03:41.019" v="31354" actId="20577"/>
          <ac:spMkLst>
            <pc:docMk/>
            <pc:sldMk cId="1389931417" sldId="272"/>
            <ac:spMk id="3" creationId="{D5DDDDE6-A1FE-C08D-E5B9-6FC771876BF8}"/>
          </ac:spMkLst>
        </pc:spChg>
        <pc:spChg chg="add mod">
          <ac:chgData name="Nihar Mayur Shah" userId="ff8f693a-7bf6-40db-b5bb-7017fc69b4c1" providerId="ADAL" clId="{904D4E38-28E0-45A3-AB8A-8B034E464FF8}" dt="2024-09-23T09:46:09.263" v="20630" actId="14100"/>
          <ac:spMkLst>
            <pc:docMk/>
            <pc:sldMk cId="1389931417" sldId="272"/>
            <ac:spMk id="12" creationId="{58377F62-144C-BC0A-28E3-5501603D572E}"/>
          </ac:spMkLst>
        </pc:spChg>
        <pc:spChg chg="add mod">
          <ac:chgData name="Nihar Mayur Shah" userId="ff8f693a-7bf6-40db-b5bb-7017fc69b4c1" providerId="ADAL" clId="{904D4E38-28E0-45A3-AB8A-8B034E464FF8}" dt="2024-09-23T09:46:13.834" v="20631" actId="14100"/>
          <ac:spMkLst>
            <pc:docMk/>
            <pc:sldMk cId="1389931417" sldId="272"/>
            <ac:spMk id="13" creationId="{576CF556-8750-FCF1-9425-5F02BEC09868}"/>
          </ac:spMkLst>
        </pc:spChg>
        <pc:grpChg chg="add mod">
          <ac:chgData name="Nihar Mayur Shah" userId="ff8f693a-7bf6-40db-b5bb-7017fc69b4c1" providerId="ADAL" clId="{904D4E38-28E0-45A3-AB8A-8B034E464FF8}" dt="2024-09-25T12:57:29.475" v="32893" actId="1076"/>
          <ac:grpSpMkLst>
            <pc:docMk/>
            <pc:sldMk cId="1389931417" sldId="272"/>
            <ac:grpSpMk id="14" creationId="{598C6C1F-992F-04EE-D708-83B1B1C5C9CB}"/>
          </ac:grpSpMkLst>
        </pc:grpChg>
        <pc:picChg chg="add mod">
          <ac:chgData name="Nihar Mayur Shah" userId="ff8f693a-7bf6-40db-b5bb-7017fc69b4c1" providerId="ADAL" clId="{904D4E38-28E0-45A3-AB8A-8B034E464FF8}" dt="2024-11-16T12:37:27.336" v="42645"/>
          <ac:picMkLst>
            <pc:docMk/>
            <pc:sldMk cId="1389931417" sldId="272"/>
            <ac:picMk id="6" creationId="{BF0823F9-FD4C-9846-181B-13D0E04ECD82}"/>
          </ac:picMkLst>
        </pc:picChg>
        <pc:picChg chg="add mod">
          <ac:chgData name="Nihar Mayur Shah" userId="ff8f693a-7bf6-40db-b5bb-7017fc69b4c1" providerId="ADAL" clId="{904D4E38-28E0-45A3-AB8A-8B034E464FF8}" dt="2024-09-23T08:21:06.484" v="20392" actId="164"/>
          <ac:picMkLst>
            <pc:docMk/>
            <pc:sldMk cId="1389931417" sldId="272"/>
            <ac:picMk id="9" creationId="{B66CC1CC-1DF1-218B-D6F9-5F343682C125}"/>
          </ac:picMkLst>
        </pc:picChg>
        <pc:picChg chg="add mod">
          <ac:chgData name="Nihar Mayur Shah" userId="ff8f693a-7bf6-40db-b5bb-7017fc69b4c1" providerId="ADAL" clId="{904D4E38-28E0-45A3-AB8A-8B034E464FF8}" dt="2024-09-23T08:21:06.484" v="20392" actId="164"/>
          <ac:picMkLst>
            <pc:docMk/>
            <pc:sldMk cId="1389931417" sldId="272"/>
            <ac:picMk id="11" creationId="{7098958E-1145-C0CF-BBD9-0F31F02A372A}"/>
          </ac:picMkLst>
        </pc:picChg>
      </pc:sldChg>
      <pc:sldChg chg="addSp delSp modSp mod ord modTransition modAnim modShow modNotesTx">
        <pc:chgData name="Nihar Mayur Shah" userId="ff8f693a-7bf6-40db-b5bb-7017fc69b4c1" providerId="ADAL" clId="{904D4E38-28E0-45A3-AB8A-8B034E464FF8}" dt="2024-12-02T09:16:46.323" v="51119" actId="729"/>
        <pc:sldMkLst>
          <pc:docMk/>
          <pc:sldMk cId="1417806056" sldId="273"/>
        </pc:sldMkLst>
        <pc:spChg chg="mod">
          <ac:chgData name="Nihar Mayur Shah" userId="ff8f693a-7bf6-40db-b5bb-7017fc69b4c1" providerId="ADAL" clId="{904D4E38-28E0-45A3-AB8A-8B034E464FF8}" dt="2024-11-18T04:58:03.347" v="49676" actId="255"/>
          <ac:spMkLst>
            <pc:docMk/>
            <pc:sldMk cId="1417806056" sldId="273"/>
            <ac:spMk id="2" creationId="{D5EF2A97-3771-DDB0-2FCE-D3D939A8B9D3}"/>
          </ac:spMkLst>
        </pc:spChg>
        <pc:spChg chg="add mod">
          <ac:chgData name="Nihar Mayur Shah" userId="ff8f693a-7bf6-40db-b5bb-7017fc69b4c1" providerId="ADAL" clId="{904D4E38-28E0-45A3-AB8A-8B034E464FF8}" dt="2024-11-17T03:31:50.425" v="43148" actId="114"/>
          <ac:spMkLst>
            <pc:docMk/>
            <pc:sldMk cId="1417806056" sldId="273"/>
            <ac:spMk id="3" creationId="{83381FCB-B12A-728C-82C5-90080EB9A300}"/>
          </ac:spMkLst>
        </pc:spChg>
        <pc:spChg chg="add mod">
          <ac:chgData name="Nihar Mayur Shah" userId="ff8f693a-7bf6-40db-b5bb-7017fc69b4c1" providerId="ADAL" clId="{904D4E38-28E0-45A3-AB8A-8B034E464FF8}" dt="2024-11-17T03:31:24.187" v="43147" actId="20577"/>
          <ac:spMkLst>
            <pc:docMk/>
            <pc:sldMk cId="1417806056" sldId="273"/>
            <ac:spMk id="10" creationId="{020A7E2F-AA73-D95B-DA8E-ADCB595E4F23}"/>
          </ac:spMkLst>
        </pc:spChg>
        <pc:spChg chg="mod">
          <ac:chgData name="Nihar Mayur Shah" userId="ff8f693a-7bf6-40db-b5bb-7017fc69b4c1" providerId="ADAL" clId="{904D4E38-28E0-45A3-AB8A-8B034E464FF8}" dt="2024-11-11T08:34:32.299" v="35259" actId="20577"/>
          <ac:spMkLst>
            <pc:docMk/>
            <pc:sldMk cId="1417806056" sldId="273"/>
            <ac:spMk id="11" creationId="{62FEC8EF-D229-4A1F-4F36-827108EC0951}"/>
          </ac:spMkLst>
        </pc:spChg>
        <pc:spChg chg="add mod">
          <ac:chgData name="Nihar Mayur Shah" userId="ff8f693a-7bf6-40db-b5bb-7017fc69b4c1" providerId="ADAL" clId="{904D4E38-28E0-45A3-AB8A-8B034E464FF8}" dt="2024-09-23T10:25:35.581" v="22343" actId="2711"/>
          <ac:spMkLst>
            <pc:docMk/>
            <pc:sldMk cId="1417806056" sldId="273"/>
            <ac:spMk id="22" creationId="{F5367382-24E0-D0BB-A0F3-209446B588FB}"/>
          </ac:spMkLst>
        </pc:spChg>
        <pc:spChg chg="add mod">
          <ac:chgData name="Nihar Mayur Shah" userId="ff8f693a-7bf6-40db-b5bb-7017fc69b4c1" providerId="ADAL" clId="{904D4E38-28E0-45A3-AB8A-8B034E464FF8}" dt="2024-09-13T05:18:36.966" v="9576" actId="1076"/>
          <ac:spMkLst>
            <pc:docMk/>
            <pc:sldMk cId="1417806056" sldId="273"/>
            <ac:spMk id="23" creationId="{D84EFCE0-80C9-337E-99EF-FA0583CDFE52}"/>
          </ac:spMkLst>
        </pc:spChg>
        <pc:picChg chg="add mod">
          <ac:chgData name="Nihar Mayur Shah" userId="ff8f693a-7bf6-40db-b5bb-7017fc69b4c1" providerId="ADAL" clId="{904D4E38-28E0-45A3-AB8A-8B034E464FF8}" dt="2024-11-16T12:37:18.116" v="42642" actId="14100"/>
          <ac:picMkLst>
            <pc:docMk/>
            <pc:sldMk cId="1417806056" sldId="273"/>
            <ac:picMk id="6" creationId="{A6BB4A04-33F9-BE46-7CFD-AB19DBA4A6FB}"/>
          </ac:picMkLst>
        </pc:picChg>
        <pc:cxnChg chg="add mod">
          <ac:chgData name="Nihar Mayur Shah" userId="ff8f693a-7bf6-40db-b5bb-7017fc69b4c1" providerId="ADAL" clId="{904D4E38-28E0-45A3-AB8A-8B034E464FF8}" dt="2024-09-12T06:35:24.146" v="8532"/>
          <ac:cxnSpMkLst>
            <pc:docMk/>
            <pc:sldMk cId="1417806056" sldId="273"/>
            <ac:cxnSpMk id="9" creationId="{BEE13DCD-A682-55B0-A25C-C5509463B0F0}"/>
          </ac:cxnSpMkLst>
        </pc:cxnChg>
      </pc:sldChg>
      <pc:sldChg chg="addSp delSp modSp new mod modTransition addAnim delAnim modAnim modShow modNotesTx">
        <pc:chgData name="Nihar Mayur Shah" userId="ff8f693a-7bf6-40db-b5bb-7017fc69b4c1" providerId="ADAL" clId="{904D4E38-28E0-45A3-AB8A-8B034E464FF8}" dt="2024-12-02T09:16:46.323" v="51119" actId="729"/>
        <pc:sldMkLst>
          <pc:docMk/>
          <pc:sldMk cId="3142778496" sldId="274"/>
        </pc:sldMkLst>
        <pc:spChg chg="add mod">
          <ac:chgData name="Nihar Mayur Shah" userId="ff8f693a-7bf6-40db-b5bb-7017fc69b4c1" providerId="ADAL" clId="{904D4E38-28E0-45A3-AB8A-8B034E464FF8}" dt="2024-09-22T07:35:16.523" v="16362" actId="1076"/>
          <ac:spMkLst>
            <pc:docMk/>
            <pc:sldMk cId="3142778496" sldId="274"/>
            <ac:spMk id="2" creationId="{DCEF0798-39D7-A1BB-5561-1A8E2FD8AA37}"/>
          </ac:spMkLst>
        </pc:spChg>
        <pc:graphicFrameChg chg="add mod modGraphic">
          <ac:chgData name="Nihar Mayur Shah" userId="ff8f693a-7bf6-40db-b5bb-7017fc69b4c1" providerId="ADAL" clId="{904D4E38-28E0-45A3-AB8A-8B034E464FF8}" dt="2024-09-25T08:51:27.113" v="31128" actId="20577"/>
          <ac:graphicFrameMkLst>
            <pc:docMk/>
            <pc:sldMk cId="3142778496" sldId="274"/>
            <ac:graphicFrameMk id="12" creationId="{94F4EB4F-52A3-D48A-77F5-04BA5E0216F0}"/>
          </ac:graphicFrameMkLst>
        </pc:graphicFrameChg>
      </pc:sldChg>
      <pc:sldChg chg="addSp delSp modSp new mod modTransition modAnim modShow modNotesTx">
        <pc:chgData name="Nihar Mayur Shah" userId="ff8f693a-7bf6-40db-b5bb-7017fc69b4c1" providerId="ADAL" clId="{904D4E38-28E0-45A3-AB8A-8B034E464FF8}" dt="2024-12-02T09:16:46.323" v="51119" actId="729"/>
        <pc:sldMkLst>
          <pc:docMk/>
          <pc:sldMk cId="2835983322" sldId="275"/>
        </pc:sldMkLst>
        <pc:spChg chg="mod">
          <ac:chgData name="Nihar Mayur Shah" userId="ff8f693a-7bf6-40db-b5bb-7017fc69b4c1" providerId="ADAL" clId="{904D4E38-28E0-45A3-AB8A-8B034E464FF8}" dt="2024-09-23T10:25:07.385" v="22339" actId="2711"/>
          <ac:spMkLst>
            <pc:docMk/>
            <pc:sldMk cId="2835983322" sldId="275"/>
            <ac:spMk id="2" creationId="{846C3A33-88C0-73C4-AEB5-01AAC695072D}"/>
          </ac:spMkLst>
        </pc:spChg>
        <pc:spChg chg="add mod">
          <ac:chgData name="Nihar Mayur Shah" userId="ff8f693a-7bf6-40db-b5bb-7017fc69b4c1" providerId="ADAL" clId="{904D4E38-28E0-45A3-AB8A-8B034E464FF8}" dt="2024-11-11T08:37:25.206" v="35424" actId="1076"/>
          <ac:spMkLst>
            <pc:docMk/>
            <pc:sldMk cId="2835983322" sldId="275"/>
            <ac:spMk id="7" creationId="{86163E1F-4BBA-56B5-7D5C-87ED56F9C783}"/>
          </ac:spMkLst>
        </pc:spChg>
        <pc:spChg chg="add mod">
          <ac:chgData name="Nihar Mayur Shah" userId="ff8f693a-7bf6-40db-b5bb-7017fc69b4c1" providerId="ADAL" clId="{904D4E38-28E0-45A3-AB8A-8B034E464FF8}" dt="2024-11-11T08:37:19.535" v="35423" actId="1076"/>
          <ac:spMkLst>
            <pc:docMk/>
            <pc:sldMk cId="2835983322" sldId="275"/>
            <ac:spMk id="9" creationId="{AE0048B1-A76C-5C46-7745-941390252A43}"/>
          </ac:spMkLst>
        </pc:spChg>
        <pc:graphicFrameChg chg="add mod modGraphic">
          <ac:chgData name="Nihar Mayur Shah" userId="ff8f693a-7bf6-40db-b5bb-7017fc69b4c1" providerId="ADAL" clId="{904D4E38-28E0-45A3-AB8A-8B034E464FF8}" dt="2024-11-11T08:36:52.604" v="35419" actId="20577"/>
          <ac:graphicFrameMkLst>
            <pc:docMk/>
            <pc:sldMk cId="2835983322" sldId="275"/>
            <ac:graphicFrameMk id="5" creationId="{FC9C36C9-E721-C2AC-2F44-4F18B41ED319}"/>
          </ac:graphicFrameMkLst>
        </pc:graphicFrameChg>
      </pc:sldChg>
      <pc:sldChg chg="new del">
        <pc:chgData name="Nihar Mayur Shah" userId="ff8f693a-7bf6-40db-b5bb-7017fc69b4c1" providerId="ADAL" clId="{904D4E38-28E0-45A3-AB8A-8B034E464FF8}" dt="2024-09-14T09:43:03.993" v="12150" actId="680"/>
        <pc:sldMkLst>
          <pc:docMk/>
          <pc:sldMk cId="3817021535" sldId="275"/>
        </pc:sldMkLst>
      </pc:sldChg>
      <pc:sldChg chg="addSp delSp modSp new mod ord modTransition modAnim modShow">
        <pc:chgData name="Nihar Mayur Shah" userId="ff8f693a-7bf6-40db-b5bb-7017fc69b4c1" providerId="ADAL" clId="{904D4E38-28E0-45A3-AB8A-8B034E464FF8}" dt="2024-12-02T09:16:46.323" v="51119" actId="729"/>
        <pc:sldMkLst>
          <pc:docMk/>
          <pc:sldMk cId="3644237927" sldId="276"/>
        </pc:sldMkLst>
        <pc:spChg chg="mod">
          <ac:chgData name="Nihar Mayur Shah" userId="ff8f693a-7bf6-40db-b5bb-7017fc69b4c1" providerId="ADAL" clId="{904D4E38-28E0-45A3-AB8A-8B034E464FF8}" dt="2024-09-23T10:02:52.819" v="21450" actId="14100"/>
          <ac:spMkLst>
            <pc:docMk/>
            <pc:sldMk cId="3644237927" sldId="276"/>
            <ac:spMk id="2" creationId="{4F4AC282-A7BC-EAE3-C5A3-ABD4416416CF}"/>
          </ac:spMkLst>
        </pc:spChg>
        <pc:spChg chg="mod">
          <ac:chgData name="Nihar Mayur Shah" userId="ff8f693a-7bf6-40db-b5bb-7017fc69b4c1" providerId="ADAL" clId="{904D4E38-28E0-45A3-AB8A-8B034E464FF8}" dt="2024-09-24T07:51:36.082" v="27137" actId="20577"/>
          <ac:spMkLst>
            <pc:docMk/>
            <pc:sldMk cId="3644237927" sldId="276"/>
            <ac:spMk id="3" creationId="{21745837-4946-32D6-FE82-C94310D7A6C2}"/>
          </ac:spMkLst>
        </pc:spChg>
        <pc:spChg chg="add mod">
          <ac:chgData name="Nihar Mayur Shah" userId="ff8f693a-7bf6-40db-b5bb-7017fc69b4c1" providerId="ADAL" clId="{904D4E38-28E0-45A3-AB8A-8B034E464FF8}" dt="2024-09-23T10:03:19.978" v="21456" actId="404"/>
          <ac:spMkLst>
            <pc:docMk/>
            <pc:sldMk cId="3644237927" sldId="276"/>
            <ac:spMk id="7" creationId="{1CB27879-239A-D01B-FC52-8C9FE9F9820C}"/>
          </ac:spMkLst>
        </pc:spChg>
        <pc:spChg chg="add mod">
          <ac:chgData name="Nihar Mayur Shah" userId="ff8f693a-7bf6-40db-b5bb-7017fc69b4c1" providerId="ADAL" clId="{904D4E38-28E0-45A3-AB8A-8B034E464FF8}" dt="2024-09-25T08:58:56.704" v="31236" actId="313"/>
          <ac:spMkLst>
            <pc:docMk/>
            <pc:sldMk cId="3644237927" sldId="276"/>
            <ac:spMk id="8" creationId="{09CDB4CD-3286-E0BB-0BB5-28FCAA6D52F9}"/>
          </ac:spMkLst>
        </pc:spChg>
      </pc:sldChg>
      <pc:sldChg chg="new del">
        <pc:chgData name="Nihar Mayur Shah" userId="ff8f693a-7bf6-40db-b5bb-7017fc69b4c1" providerId="ADAL" clId="{904D4E38-28E0-45A3-AB8A-8B034E464FF8}" dt="2024-09-21T10:20:10.069" v="12435" actId="47"/>
        <pc:sldMkLst>
          <pc:docMk/>
          <pc:sldMk cId="991896396" sldId="277"/>
        </pc:sldMkLst>
      </pc:sldChg>
      <pc:sldChg chg="addSp delSp modSp new mod ord modTransition addAnim delAnim modAnim modShow modNotesTx">
        <pc:chgData name="Nihar Mayur Shah" userId="ff8f693a-7bf6-40db-b5bb-7017fc69b4c1" providerId="ADAL" clId="{904D4E38-28E0-45A3-AB8A-8B034E464FF8}" dt="2024-12-02T09:16:46.323" v="51119" actId="729"/>
        <pc:sldMkLst>
          <pc:docMk/>
          <pc:sldMk cId="1629149570" sldId="277"/>
        </pc:sldMkLst>
        <pc:spChg chg="mod">
          <ac:chgData name="Nihar Mayur Shah" userId="ff8f693a-7bf6-40db-b5bb-7017fc69b4c1" providerId="ADAL" clId="{904D4E38-28E0-45A3-AB8A-8B034E464FF8}" dt="2024-09-22T05:54:59.178" v="14896" actId="404"/>
          <ac:spMkLst>
            <pc:docMk/>
            <pc:sldMk cId="1629149570" sldId="277"/>
            <ac:spMk id="2" creationId="{20F47692-D2CB-06F3-DE52-F7C0B6032A6C}"/>
          </ac:spMkLst>
        </pc:spChg>
        <pc:spChg chg="mod">
          <ac:chgData name="Nihar Mayur Shah" userId="ff8f693a-7bf6-40db-b5bb-7017fc69b4c1" providerId="ADAL" clId="{904D4E38-28E0-45A3-AB8A-8B034E464FF8}" dt="2024-09-25T08:12:36.163" v="30626" actId="20577"/>
          <ac:spMkLst>
            <pc:docMk/>
            <pc:sldMk cId="1629149570" sldId="277"/>
            <ac:spMk id="3" creationId="{14BA885B-02D5-5F0F-CCFD-AC2677738677}"/>
          </ac:spMkLst>
        </pc:spChg>
        <pc:spChg chg="mod">
          <ac:chgData name="Nihar Mayur Shah" userId="ff8f693a-7bf6-40db-b5bb-7017fc69b4c1" providerId="ADAL" clId="{904D4E38-28E0-45A3-AB8A-8B034E464FF8}" dt="2024-09-25T08:06:11.301" v="30556" actId="1076"/>
          <ac:spMkLst>
            <pc:docMk/>
            <pc:sldMk cId="1629149570" sldId="277"/>
            <ac:spMk id="6" creationId="{3DA148B4-08F9-5055-E3A8-B6E081880797}"/>
          </ac:spMkLst>
        </pc:spChg>
        <pc:picChg chg="add mod">
          <ac:chgData name="Nihar Mayur Shah" userId="ff8f693a-7bf6-40db-b5bb-7017fc69b4c1" providerId="ADAL" clId="{904D4E38-28E0-45A3-AB8A-8B034E464FF8}" dt="2024-09-25T08:12:47.492" v="30627" actId="1076"/>
          <ac:picMkLst>
            <pc:docMk/>
            <pc:sldMk cId="1629149570" sldId="277"/>
            <ac:picMk id="172" creationId="{1E940B62-2D5F-FE7D-F114-F0C7F1E25C19}"/>
          </ac:picMkLst>
        </pc:picChg>
      </pc:sldChg>
      <pc:sldChg chg="addSp delSp modSp new mod modTransition modAnim modShow">
        <pc:chgData name="Nihar Mayur Shah" userId="ff8f693a-7bf6-40db-b5bb-7017fc69b4c1" providerId="ADAL" clId="{904D4E38-28E0-45A3-AB8A-8B034E464FF8}" dt="2024-12-02T09:16:46.323" v="51119" actId="729"/>
        <pc:sldMkLst>
          <pc:docMk/>
          <pc:sldMk cId="2008921313" sldId="278"/>
        </pc:sldMkLst>
        <pc:spChg chg="mod">
          <ac:chgData name="Nihar Mayur Shah" userId="ff8f693a-7bf6-40db-b5bb-7017fc69b4c1" providerId="ADAL" clId="{904D4E38-28E0-45A3-AB8A-8B034E464FF8}" dt="2024-09-23T12:17:28.858" v="23835" actId="404"/>
          <ac:spMkLst>
            <pc:docMk/>
            <pc:sldMk cId="2008921313" sldId="278"/>
            <ac:spMk id="2" creationId="{547AA1E2-2D81-B7F4-83C2-47857E922036}"/>
          </ac:spMkLst>
        </pc:spChg>
        <pc:spChg chg="mod">
          <ac:chgData name="Nihar Mayur Shah" userId="ff8f693a-7bf6-40db-b5bb-7017fc69b4c1" providerId="ADAL" clId="{904D4E38-28E0-45A3-AB8A-8B034E464FF8}" dt="2024-09-23T06:40:21.722" v="17776" actId="20577"/>
          <ac:spMkLst>
            <pc:docMk/>
            <pc:sldMk cId="2008921313" sldId="278"/>
            <ac:spMk id="3" creationId="{E4DA0DD2-EE2C-3E33-6EA3-0523EC5EA485}"/>
          </ac:spMkLst>
        </pc:spChg>
      </pc:sldChg>
      <pc:sldChg chg="addSp delSp modSp new mod modTransition modShow">
        <pc:chgData name="Nihar Mayur Shah" userId="ff8f693a-7bf6-40db-b5bb-7017fc69b4c1" providerId="ADAL" clId="{904D4E38-28E0-45A3-AB8A-8B034E464FF8}" dt="2024-12-02T09:16:46.323" v="51119" actId="729"/>
        <pc:sldMkLst>
          <pc:docMk/>
          <pc:sldMk cId="2737937486" sldId="279"/>
        </pc:sldMkLst>
        <pc:spChg chg="mod">
          <ac:chgData name="Nihar Mayur Shah" userId="ff8f693a-7bf6-40db-b5bb-7017fc69b4c1" providerId="ADAL" clId="{904D4E38-28E0-45A3-AB8A-8B034E464FF8}" dt="2024-09-22T07:08:44.017" v="15756" actId="20577"/>
          <ac:spMkLst>
            <pc:docMk/>
            <pc:sldMk cId="2737937486" sldId="279"/>
            <ac:spMk id="2" creationId="{C74A2FF4-7DDF-85E3-35DE-660EEC25C047}"/>
          </ac:spMkLst>
        </pc:spChg>
        <pc:spChg chg="mod">
          <ac:chgData name="Nihar Mayur Shah" userId="ff8f693a-7bf6-40db-b5bb-7017fc69b4c1" providerId="ADAL" clId="{904D4E38-28E0-45A3-AB8A-8B034E464FF8}" dt="2024-09-23T06:45:31.927" v="17796" actId="20577"/>
          <ac:spMkLst>
            <pc:docMk/>
            <pc:sldMk cId="2737937486" sldId="279"/>
            <ac:spMk id="3" creationId="{43142607-CD29-2A9D-6B3B-FEEBC351C94B}"/>
          </ac:spMkLst>
        </pc:spChg>
      </pc:sldChg>
      <pc:sldChg chg="new del">
        <pc:chgData name="Nihar Mayur Shah" userId="ff8f693a-7bf6-40db-b5bb-7017fc69b4c1" providerId="ADAL" clId="{904D4E38-28E0-45A3-AB8A-8B034E464FF8}" dt="2024-09-22T06:15:47.547" v="14898" actId="47"/>
        <pc:sldMkLst>
          <pc:docMk/>
          <pc:sldMk cId="2849308338" sldId="279"/>
        </pc:sldMkLst>
      </pc:sldChg>
      <pc:sldChg chg="modSp new del mod">
        <pc:chgData name="Nihar Mayur Shah" userId="ff8f693a-7bf6-40db-b5bb-7017fc69b4c1" providerId="ADAL" clId="{904D4E38-28E0-45A3-AB8A-8B034E464FF8}" dt="2024-09-23T06:05:23.416" v="16965" actId="47"/>
        <pc:sldMkLst>
          <pc:docMk/>
          <pc:sldMk cId="1435139745" sldId="280"/>
        </pc:sldMkLst>
      </pc:sldChg>
      <pc:sldChg chg="addSp delSp modSp new mod modTransition modAnim modShow modNotesTx">
        <pc:chgData name="Nihar Mayur Shah" userId="ff8f693a-7bf6-40db-b5bb-7017fc69b4c1" providerId="ADAL" clId="{904D4E38-28E0-45A3-AB8A-8B034E464FF8}" dt="2024-11-11T08:42:14.163" v="35511" actId="729"/>
        <pc:sldMkLst>
          <pc:docMk/>
          <pc:sldMk cId="2671820274" sldId="280"/>
        </pc:sldMkLst>
        <pc:spChg chg="mod">
          <ac:chgData name="Nihar Mayur Shah" userId="ff8f693a-7bf6-40db-b5bb-7017fc69b4c1" providerId="ADAL" clId="{904D4E38-28E0-45A3-AB8A-8B034E464FF8}" dt="2024-09-23T06:05:30.397" v="16990" actId="20577"/>
          <ac:spMkLst>
            <pc:docMk/>
            <pc:sldMk cId="2671820274" sldId="280"/>
            <ac:spMk id="2" creationId="{4D0D3A36-A3E6-DC9B-4B80-2CF951BA7D2C}"/>
          </ac:spMkLst>
        </pc:spChg>
        <pc:spChg chg="add mod">
          <ac:chgData name="Nihar Mayur Shah" userId="ff8f693a-7bf6-40db-b5bb-7017fc69b4c1" providerId="ADAL" clId="{904D4E38-28E0-45A3-AB8A-8B034E464FF8}" dt="2024-09-24T06:01:37.374" v="25015" actId="20577"/>
          <ac:spMkLst>
            <pc:docMk/>
            <pc:sldMk cId="2671820274" sldId="280"/>
            <ac:spMk id="11" creationId="{8AE3D03B-5F3F-7E10-8B7D-C7B21B3D09F1}"/>
          </ac:spMkLst>
        </pc:spChg>
        <pc:spChg chg="add mod">
          <ac:chgData name="Nihar Mayur Shah" userId="ff8f693a-7bf6-40db-b5bb-7017fc69b4c1" providerId="ADAL" clId="{904D4E38-28E0-45A3-AB8A-8B034E464FF8}" dt="2024-09-24T05:57:35.621" v="24914" actId="1076"/>
          <ac:spMkLst>
            <pc:docMk/>
            <pc:sldMk cId="2671820274" sldId="280"/>
            <ac:spMk id="13" creationId="{EA0E6ED1-94B7-F82F-CB94-5822B90ED20B}"/>
          </ac:spMkLst>
        </pc:spChg>
        <pc:spChg chg="add mod">
          <ac:chgData name="Nihar Mayur Shah" userId="ff8f693a-7bf6-40db-b5bb-7017fc69b4c1" providerId="ADAL" clId="{904D4E38-28E0-45A3-AB8A-8B034E464FF8}" dt="2024-09-24T05:57:59.635" v="24924" actId="1035"/>
          <ac:spMkLst>
            <pc:docMk/>
            <pc:sldMk cId="2671820274" sldId="280"/>
            <ac:spMk id="14" creationId="{F45E546B-5378-DF44-DCCC-D883422ECFB8}"/>
          </ac:spMkLst>
        </pc:spChg>
        <pc:spChg chg="add mod">
          <ac:chgData name="Nihar Mayur Shah" userId="ff8f693a-7bf6-40db-b5bb-7017fc69b4c1" providerId="ADAL" clId="{904D4E38-28E0-45A3-AB8A-8B034E464FF8}" dt="2024-09-24T05:59:13.012" v="24942" actId="208"/>
          <ac:spMkLst>
            <pc:docMk/>
            <pc:sldMk cId="2671820274" sldId="280"/>
            <ac:spMk id="15" creationId="{CA2E2D0A-4DF1-ABF2-490F-7D455FC80152}"/>
          </ac:spMkLst>
        </pc:spChg>
        <pc:spChg chg="add mod">
          <ac:chgData name="Nihar Mayur Shah" userId="ff8f693a-7bf6-40db-b5bb-7017fc69b4c1" providerId="ADAL" clId="{904D4E38-28E0-45A3-AB8A-8B034E464FF8}" dt="2024-09-24T05:59:16.593" v="24943" actId="208"/>
          <ac:spMkLst>
            <pc:docMk/>
            <pc:sldMk cId="2671820274" sldId="280"/>
            <ac:spMk id="16" creationId="{6EB41F20-F8E0-ABE7-5473-7D7335364E6B}"/>
          </ac:spMkLst>
        </pc:spChg>
        <pc:spChg chg="add mod">
          <ac:chgData name="Nihar Mayur Shah" userId="ff8f693a-7bf6-40db-b5bb-7017fc69b4c1" providerId="ADAL" clId="{904D4E38-28E0-45A3-AB8A-8B034E464FF8}" dt="2024-09-24T06:01:45.017" v="25016" actId="14100"/>
          <ac:spMkLst>
            <pc:docMk/>
            <pc:sldMk cId="2671820274" sldId="280"/>
            <ac:spMk id="17" creationId="{5EF31A4B-C1D5-033E-0FAA-10220EFAEFC3}"/>
          </ac:spMkLst>
        </pc:spChg>
        <pc:spChg chg="add mod">
          <ac:chgData name="Nihar Mayur Shah" userId="ff8f693a-7bf6-40db-b5bb-7017fc69b4c1" providerId="ADAL" clId="{904D4E38-28E0-45A3-AB8A-8B034E464FF8}" dt="2024-09-24T05:59:33.924" v="24949" actId="14100"/>
          <ac:spMkLst>
            <pc:docMk/>
            <pc:sldMk cId="2671820274" sldId="280"/>
            <ac:spMk id="18" creationId="{CBA6269D-E0D2-7F60-6D44-D95ED23EF826}"/>
          </ac:spMkLst>
        </pc:spChg>
        <pc:spChg chg="add mod">
          <ac:chgData name="Nihar Mayur Shah" userId="ff8f693a-7bf6-40db-b5bb-7017fc69b4c1" providerId="ADAL" clId="{904D4E38-28E0-45A3-AB8A-8B034E464FF8}" dt="2024-09-24T06:00:19.680" v="24956" actId="208"/>
          <ac:spMkLst>
            <pc:docMk/>
            <pc:sldMk cId="2671820274" sldId="280"/>
            <ac:spMk id="19" creationId="{D61FA2B8-2FCC-8F7F-BF08-06BF890E3AB1}"/>
          </ac:spMkLst>
        </pc:spChg>
        <pc:spChg chg="add mod">
          <ac:chgData name="Nihar Mayur Shah" userId="ff8f693a-7bf6-40db-b5bb-7017fc69b4c1" providerId="ADAL" clId="{904D4E38-28E0-45A3-AB8A-8B034E464FF8}" dt="2024-09-24T06:00:35.134" v="24962" actId="1076"/>
          <ac:spMkLst>
            <pc:docMk/>
            <pc:sldMk cId="2671820274" sldId="280"/>
            <ac:spMk id="20" creationId="{C6E112C5-2D19-D6B3-E50D-E44CAA35E4FF}"/>
          </ac:spMkLst>
        </pc:spChg>
        <pc:spChg chg="add mod">
          <ac:chgData name="Nihar Mayur Shah" userId="ff8f693a-7bf6-40db-b5bb-7017fc69b4c1" providerId="ADAL" clId="{904D4E38-28E0-45A3-AB8A-8B034E464FF8}" dt="2024-09-24T06:18:13.701" v="25222" actId="20577"/>
          <ac:spMkLst>
            <pc:docMk/>
            <pc:sldMk cId="2671820274" sldId="280"/>
            <ac:spMk id="21" creationId="{84C1F683-D4CD-5355-4BD3-D4A97652829E}"/>
          </ac:spMkLst>
        </pc:spChg>
        <pc:picChg chg="add mod">
          <ac:chgData name="Nihar Mayur Shah" userId="ff8f693a-7bf6-40db-b5bb-7017fc69b4c1" providerId="ADAL" clId="{904D4E38-28E0-45A3-AB8A-8B034E464FF8}" dt="2024-09-23T10:15:16.661" v="22157" actId="1076"/>
          <ac:picMkLst>
            <pc:docMk/>
            <pc:sldMk cId="2671820274" sldId="280"/>
            <ac:picMk id="10" creationId="{C7758969-33C9-2D34-9392-6F4A0DEA2B0D}"/>
          </ac:picMkLst>
        </pc:picChg>
      </pc:sldChg>
      <pc:sldChg chg="addSp delSp modSp new mod ord modTransition modAnim modShow modNotesTx">
        <pc:chgData name="Nihar Mayur Shah" userId="ff8f693a-7bf6-40db-b5bb-7017fc69b4c1" providerId="ADAL" clId="{904D4E38-28E0-45A3-AB8A-8B034E464FF8}" dt="2024-12-02T09:16:46.323" v="51119" actId="729"/>
        <pc:sldMkLst>
          <pc:docMk/>
          <pc:sldMk cId="3587649424" sldId="281"/>
        </pc:sldMkLst>
        <pc:spChg chg="mod">
          <ac:chgData name="Nihar Mayur Shah" userId="ff8f693a-7bf6-40db-b5bb-7017fc69b4c1" providerId="ADAL" clId="{904D4E38-28E0-45A3-AB8A-8B034E464FF8}" dt="2024-09-25T12:45:50.843" v="32851" actId="5793"/>
          <ac:spMkLst>
            <pc:docMk/>
            <pc:sldMk cId="3587649424" sldId="281"/>
            <ac:spMk id="2" creationId="{96ECA26A-3CF8-079E-0DAB-621BC3145EFA}"/>
          </ac:spMkLst>
        </pc:spChg>
        <pc:spChg chg="mod">
          <ac:chgData name="Nihar Mayur Shah" userId="ff8f693a-7bf6-40db-b5bb-7017fc69b4c1" providerId="ADAL" clId="{904D4E38-28E0-45A3-AB8A-8B034E464FF8}" dt="2024-09-25T08:13:31.903" v="30634" actId="255"/>
          <ac:spMkLst>
            <pc:docMk/>
            <pc:sldMk cId="3587649424" sldId="281"/>
            <ac:spMk id="3" creationId="{4C3CE80C-0ECB-F706-A856-C46B63901AEB}"/>
          </ac:spMkLst>
        </pc:spChg>
      </pc:sldChg>
      <pc:sldChg chg="addSp delSp modSp new mod ord modTransition modAnim modShow">
        <pc:chgData name="Nihar Mayur Shah" userId="ff8f693a-7bf6-40db-b5bb-7017fc69b4c1" providerId="ADAL" clId="{904D4E38-28E0-45A3-AB8A-8B034E464FF8}" dt="2024-12-02T09:16:46.323" v="51119" actId="729"/>
        <pc:sldMkLst>
          <pc:docMk/>
          <pc:sldMk cId="4235730390" sldId="282"/>
        </pc:sldMkLst>
        <pc:spChg chg="mod">
          <ac:chgData name="Nihar Mayur Shah" userId="ff8f693a-7bf6-40db-b5bb-7017fc69b4c1" providerId="ADAL" clId="{904D4E38-28E0-45A3-AB8A-8B034E464FF8}" dt="2024-11-16T07:25:34.432" v="38449" actId="113"/>
          <ac:spMkLst>
            <pc:docMk/>
            <pc:sldMk cId="4235730390" sldId="282"/>
            <ac:spMk id="3" creationId="{FE0C0782-5731-A7B4-D176-366A470F82AF}"/>
          </ac:spMkLst>
        </pc:spChg>
        <pc:picChg chg="add mod">
          <ac:chgData name="Nihar Mayur Shah" userId="ff8f693a-7bf6-40db-b5bb-7017fc69b4c1" providerId="ADAL" clId="{904D4E38-28E0-45A3-AB8A-8B034E464FF8}" dt="2024-11-16T12:37:29.365" v="42646"/>
          <ac:picMkLst>
            <pc:docMk/>
            <pc:sldMk cId="4235730390" sldId="282"/>
            <ac:picMk id="2" creationId="{CFD23F4F-1DDF-2D99-A3E1-AEE09086B5F1}"/>
          </ac:picMkLst>
        </pc:picChg>
      </pc:sldChg>
      <pc:sldChg chg="new del">
        <pc:chgData name="Nihar Mayur Shah" userId="ff8f693a-7bf6-40db-b5bb-7017fc69b4c1" providerId="ADAL" clId="{904D4E38-28E0-45A3-AB8A-8B034E464FF8}" dt="2024-09-23T10:53:31.332" v="23347" actId="47"/>
        <pc:sldMkLst>
          <pc:docMk/>
          <pc:sldMk cId="426821527" sldId="283"/>
        </pc:sldMkLst>
      </pc:sldChg>
      <pc:sldChg chg="modSp new del mod">
        <pc:chgData name="Nihar Mayur Shah" userId="ff8f693a-7bf6-40db-b5bb-7017fc69b4c1" providerId="ADAL" clId="{904D4E38-28E0-45A3-AB8A-8B034E464FF8}" dt="2024-09-23T10:53:24.460" v="23345" actId="47"/>
        <pc:sldMkLst>
          <pc:docMk/>
          <pc:sldMk cId="475920063" sldId="283"/>
        </pc:sldMkLst>
      </pc:sldChg>
      <pc:sldChg chg="delSp modSp new del mod ord">
        <pc:chgData name="Nihar Mayur Shah" userId="ff8f693a-7bf6-40db-b5bb-7017fc69b4c1" providerId="ADAL" clId="{904D4E38-28E0-45A3-AB8A-8B034E464FF8}" dt="2024-09-25T09:08:18.813" v="31364" actId="47"/>
        <pc:sldMkLst>
          <pc:docMk/>
          <pc:sldMk cId="2395728340" sldId="283"/>
        </pc:sldMkLst>
      </pc:sldChg>
      <pc:sldChg chg="addSp modSp new mod modTransition modAnim modShow">
        <pc:chgData name="Nihar Mayur Shah" userId="ff8f693a-7bf6-40db-b5bb-7017fc69b4c1" providerId="ADAL" clId="{904D4E38-28E0-45A3-AB8A-8B034E464FF8}" dt="2024-11-11T08:37:36.565" v="35425" actId="729"/>
        <pc:sldMkLst>
          <pc:docMk/>
          <pc:sldMk cId="2681272815" sldId="284"/>
        </pc:sldMkLst>
        <pc:spChg chg="mod">
          <ac:chgData name="Nihar Mayur Shah" userId="ff8f693a-7bf6-40db-b5bb-7017fc69b4c1" providerId="ADAL" clId="{904D4E38-28E0-45A3-AB8A-8B034E464FF8}" dt="2024-09-24T04:36:31.965" v="24094" actId="20577"/>
          <ac:spMkLst>
            <pc:docMk/>
            <pc:sldMk cId="2681272815" sldId="284"/>
            <ac:spMk id="2" creationId="{CEDADC01-AABB-9DDB-EADB-2796DCCB81FD}"/>
          </ac:spMkLst>
        </pc:spChg>
        <pc:spChg chg="mod">
          <ac:chgData name="Nihar Mayur Shah" userId="ff8f693a-7bf6-40db-b5bb-7017fc69b4c1" providerId="ADAL" clId="{904D4E38-28E0-45A3-AB8A-8B034E464FF8}" dt="2024-09-24T05:43:30.426" v="24727" actId="20577"/>
          <ac:spMkLst>
            <pc:docMk/>
            <pc:sldMk cId="2681272815" sldId="284"/>
            <ac:spMk id="3" creationId="{0E6B31A6-D079-7DE4-524E-5796D8D0BFBF}"/>
          </ac:spMkLst>
        </pc:spChg>
        <pc:spChg chg="add mod">
          <ac:chgData name="Nihar Mayur Shah" userId="ff8f693a-7bf6-40db-b5bb-7017fc69b4c1" providerId="ADAL" clId="{904D4E38-28E0-45A3-AB8A-8B034E464FF8}" dt="2024-09-24T05:26:19.308" v="24521" actId="113"/>
          <ac:spMkLst>
            <pc:docMk/>
            <pc:sldMk cId="2681272815" sldId="284"/>
            <ac:spMk id="8" creationId="{68A04A19-9936-6F25-C062-55C16C525129}"/>
          </ac:spMkLst>
        </pc:spChg>
        <pc:spChg chg="add mod">
          <ac:chgData name="Nihar Mayur Shah" userId="ff8f693a-7bf6-40db-b5bb-7017fc69b4c1" providerId="ADAL" clId="{904D4E38-28E0-45A3-AB8A-8B034E464FF8}" dt="2024-09-24T05:35:24.204" v="24615" actId="1076"/>
          <ac:spMkLst>
            <pc:docMk/>
            <pc:sldMk cId="2681272815" sldId="284"/>
            <ac:spMk id="11" creationId="{79FB6E99-3163-26E0-625A-AD3589DDC88E}"/>
          </ac:spMkLst>
        </pc:spChg>
        <pc:spChg chg="add mod ord">
          <ac:chgData name="Nihar Mayur Shah" userId="ff8f693a-7bf6-40db-b5bb-7017fc69b4c1" providerId="ADAL" clId="{904D4E38-28E0-45A3-AB8A-8B034E464FF8}" dt="2024-09-24T05:53:17.743" v="24901" actId="166"/>
          <ac:spMkLst>
            <pc:docMk/>
            <pc:sldMk cId="2681272815" sldId="284"/>
            <ac:spMk id="12" creationId="{5B41CE02-1ADC-EF33-8E11-8A9244447979}"/>
          </ac:spMkLst>
        </pc:spChg>
        <pc:spChg chg="add mod">
          <ac:chgData name="Nihar Mayur Shah" userId="ff8f693a-7bf6-40db-b5bb-7017fc69b4c1" providerId="ADAL" clId="{904D4E38-28E0-45A3-AB8A-8B034E464FF8}" dt="2024-09-24T05:40:34.695" v="24673" actId="1582"/>
          <ac:spMkLst>
            <pc:docMk/>
            <pc:sldMk cId="2681272815" sldId="284"/>
            <ac:spMk id="13" creationId="{1EC0608C-CF1B-2EF5-515C-161E60499014}"/>
          </ac:spMkLst>
        </pc:spChg>
        <pc:spChg chg="add mod">
          <ac:chgData name="Nihar Mayur Shah" userId="ff8f693a-7bf6-40db-b5bb-7017fc69b4c1" providerId="ADAL" clId="{904D4E38-28E0-45A3-AB8A-8B034E464FF8}" dt="2024-09-25T08:55:30.716" v="31180" actId="1076"/>
          <ac:spMkLst>
            <pc:docMk/>
            <pc:sldMk cId="2681272815" sldId="284"/>
            <ac:spMk id="14" creationId="{DB3EC6E6-C06F-D2F2-3C58-6137107A1490}"/>
          </ac:spMkLst>
        </pc:spChg>
        <pc:spChg chg="add mod ord">
          <ac:chgData name="Nihar Mayur Shah" userId="ff8f693a-7bf6-40db-b5bb-7017fc69b4c1" providerId="ADAL" clId="{904D4E38-28E0-45A3-AB8A-8B034E464FF8}" dt="2024-09-24T05:55:00.990" v="24907" actId="166"/>
          <ac:spMkLst>
            <pc:docMk/>
            <pc:sldMk cId="2681272815" sldId="284"/>
            <ac:spMk id="15" creationId="{37F5D97C-E4E3-D0FF-3536-E6DF1F59E90E}"/>
          </ac:spMkLst>
        </pc:spChg>
        <pc:spChg chg="add mod">
          <ac:chgData name="Nihar Mayur Shah" userId="ff8f693a-7bf6-40db-b5bb-7017fc69b4c1" providerId="ADAL" clId="{904D4E38-28E0-45A3-AB8A-8B034E464FF8}" dt="2024-09-24T05:52:20.603" v="24892" actId="1076"/>
          <ac:spMkLst>
            <pc:docMk/>
            <pc:sldMk cId="2681272815" sldId="284"/>
            <ac:spMk id="16" creationId="{7805DF0E-B7E4-FE69-CBE6-B6C3C6A28E3E}"/>
          </ac:spMkLst>
        </pc:spChg>
        <pc:spChg chg="add mod ord">
          <ac:chgData name="Nihar Mayur Shah" userId="ff8f693a-7bf6-40db-b5bb-7017fc69b4c1" providerId="ADAL" clId="{904D4E38-28E0-45A3-AB8A-8B034E464FF8}" dt="2024-09-25T08:55:48.697" v="31187" actId="1076"/>
          <ac:spMkLst>
            <pc:docMk/>
            <pc:sldMk cId="2681272815" sldId="284"/>
            <ac:spMk id="17" creationId="{9B85DF83-6B0B-5724-D99C-F36399CB7327}"/>
          </ac:spMkLst>
        </pc:spChg>
        <pc:spChg chg="add mod">
          <ac:chgData name="Nihar Mayur Shah" userId="ff8f693a-7bf6-40db-b5bb-7017fc69b4c1" providerId="ADAL" clId="{904D4E38-28E0-45A3-AB8A-8B034E464FF8}" dt="2024-09-25T08:55:05.946" v="31175" actId="1076"/>
          <ac:spMkLst>
            <pc:docMk/>
            <pc:sldMk cId="2681272815" sldId="284"/>
            <ac:spMk id="18" creationId="{DE56B9B2-4325-1F8E-B3B7-8637F5DEDE77}"/>
          </ac:spMkLst>
        </pc:spChg>
        <pc:picChg chg="add mod">
          <ac:chgData name="Nihar Mayur Shah" userId="ff8f693a-7bf6-40db-b5bb-7017fc69b4c1" providerId="ADAL" clId="{904D4E38-28E0-45A3-AB8A-8B034E464FF8}" dt="2024-09-24T05:26:29.030" v="24523" actId="14100"/>
          <ac:picMkLst>
            <pc:docMk/>
            <pc:sldMk cId="2681272815" sldId="284"/>
            <ac:picMk id="7" creationId="{C1F09290-BD9D-FDA3-8D80-8C2AF493369B}"/>
          </ac:picMkLst>
        </pc:picChg>
        <pc:picChg chg="add mod ord">
          <ac:chgData name="Nihar Mayur Shah" userId="ff8f693a-7bf6-40db-b5bb-7017fc69b4c1" providerId="ADAL" clId="{904D4E38-28E0-45A3-AB8A-8B034E464FF8}" dt="2024-09-25T08:55:57.064" v="31188" actId="1076"/>
          <ac:picMkLst>
            <pc:docMk/>
            <pc:sldMk cId="2681272815" sldId="284"/>
            <ac:picMk id="10" creationId="{9533C679-E678-1923-F07F-0855EB764972}"/>
          </ac:picMkLst>
        </pc:picChg>
      </pc:sldChg>
      <pc:sldChg chg="addSp modSp new mod modTransition modAnim modShow">
        <pc:chgData name="Nihar Mayur Shah" userId="ff8f693a-7bf6-40db-b5bb-7017fc69b4c1" providerId="ADAL" clId="{904D4E38-28E0-45A3-AB8A-8B034E464FF8}" dt="2024-12-02T09:16:46.323" v="51119" actId="729"/>
        <pc:sldMkLst>
          <pc:docMk/>
          <pc:sldMk cId="2746381460" sldId="285"/>
        </pc:sldMkLst>
        <pc:spChg chg="mod">
          <ac:chgData name="Nihar Mayur Shah" userId="ff8f693a-7bf6-40db-b5bb-7017fc69b4c1" providerId="ADAL" clId="{904D4E38-28E0-45A3-AB8A-8B034E464FF8}" dt="2024-09-24T06:20:02.338" v="25283" actId="20577"/>
          <ac:spMkLst>
            <pc:docMk/>
            <pc:sldMk cId="2746381460" sldId="285"/>
            <ac:spMk id="2" creationId="{C2C050E8-093B-EF15-4504-168FA03B024F}"/>
          </ac:spMkLst>
        </pc:spChg>
        <pc:spChg chg="mod">
          <ac:chgData name="Nihar Mayur Shah" userId="ff8f693a-7bf6-40db-b5bb-7017fc69b4c1" providerId="ADAL" clId="{904D4E38-28E0-45A3-AB8A-8B034E464FF8}" dt="2024-09-24T10:34:57.480" v="30250" actId="207"/>
          <ac:spMkLst>
            <pc:docMk/>
            <pc:sldMk cId="2746381460" sldId="285"/>
            <ac:spMk id="3" creationId="{5DA95C36-4F64-FBB0-68D4-E152619BE84B}"/>
          </ac:spMkLst>
        </pc:spChg>
        <pc:spChg chg="add mod">
          <ac:chgData name="Nihar Mayur Shah" userId="ff8f693a-7bf6-40db-b5bb-7017fc69b4c1" providerId="ADAL" clId="{904D4E38-28E0-45A3-AB8A-8B034E464FF8}" dt="2024-09-26T06:38:47.838" v="33627" actId="1076"/>
          <ac:spMkLst>
            <pc:docMk/>
            <pc:sldMk cId="2746381460" sldId="285"/>
            <ac:spMk id="8" creationId="{988C821F-F1CB-EA6B-6ADC-1DB54B20CF6A}"/>
          </ac:spMkLst>
        </pc:spChg>
      </pc:sldChg>
      <pc:sldChg chg="modSp new del mod modTransition modAnim">
        <pc:chgData name="Nihar Mayur Shah" userId="ff8f693a-7bf6-40db-b5bb-7017fc69b4c1" providerId="ADAL" clId="{904D4E38-28E0-45A3-AB8A-8B034E464FF8}" dt="2024-09-25T12:50:16.064" v="32858" actId="47"/>
        <pc:sldMkLst>
          <pc:docMk/>
          <pc:sldMk cId="1439517875" sldId="286"/>
        </pc:sldMkLst>
      </pc:sldChg>
      <pc:sldChg chg="addSp delSp modSp new mod modTransition modAnim modShow modNotesTx">
        <pc:chgData name="Nihar Mayur Shah" userId="ff8f693a-7bf6-40db-b5bb-7017fc69b4c1" providerId="ADAL" clId="{904D4E38-28E0-45A3-AB8A-8B034E464FF8}" dt="2024-12-02T09:26:54.466" v="51159" actId="27636"/>
        <pc:sldMkLst>
          <pc:docMk/>
          <pc:sldMk cId="1570366163" sldId="287"/>
        </pc:sldMkLst>
        <pc:spChg chg="mod">
          <ac:chgData name="Nihar Mayur Shah" userId="ff8f693a-7bf6-40db-b5bb-7017fc69b4c1" providerId="ADAL" clId="{904D4E38-28E0-45A3-AB8A-8B034E464FF8}" dt="2024-12-02T09:26:54.466" v="51159" actId="27636"/>
          <ac:spMkLst>
            <pc:docMk/>
            <pc:sldMk cId="1570366163" sldId="287"/>
            <ac:spMk id="3" creationId="{6ACC8656-788E-1523-94CE-B8D70373A46D}"/>
          </ac:spMkLst>
        </pc:spChg>
        <pc:spChg chg="add mod">
          <ac:chgData name="Nihar Mayur Shah" userId="ff8f693a-7bf6-40db-b5bb-7017fc69b4c1" providerId="ADAL" clId="{904D4E38-28E0-45A3-AB8A-8B034E464FF8}" dt="2024-09-25T12:49:01.319" v="32854"/>
          <ac:spMkLst>
            <pc:docMk/>
            <pc:sldMk cId="1570366163" sldId="287"/>
            <ac:spMk id="6" creationId="{7286D3F0-3F86-5EFA-5F88-7054213911DE}"/>
          </ac:spMkLst>
        </pc:spChg>
      </pc:sldChg>
      <pc:sldChg chg="addSp delSp modSp new mod modTransition modAnim modShow">
        <pc:chgData name="Nihar Mayur Shah" userId="ff8f693a-7bf6-40db-b5bb-7017fc69b4c1" providerId="ADAL" clId="{904D4E38-28E0-45A3-AB8A-8B034E464FF8}" dt="2024-12-02T09:16:46.323" v="51119" actId="729"/>
        <pc:sldMkLst>
          <pc:docMk/>
          <pc:sldMk cId="1958664929" sldId="288"/>
        </pc:sldMkLst>
        <pc:spChg chg="mod">
          <ac:chgData name="Nihar Mayur Shah" userId="ff8f693a-7bf6-40db-b5bb-7017fc69b4c1" providerId="ADAL" clId="{904D4E38-28E0-45A3-AB8A-8B034E464FF8}" dt="2024-09-24T07:52:07.734" v="27142" actId="20577"/>
          <ac:spMkLst>
            <pc:docMk/>
            <pc:sldMk cId="1958664929" sldId="288"/>
            <ac:spMk id="2" creationId="{E71E2DF4-CC8D-E207-FC9F-D3554C3BB976}"/>
          </ac:spMkLst>
        </pc:spChg>
        <pc:spChg chg="add mod">
          <ac:chgData name="Nihar Mayur Shah" userId="ff8f693a-7bf6-40db-b5bb-7017fc69b4c1" providerId="ADAL" clId="{904D4E38-28E0-45A3-AB8A-8B034E464FF8}" dt="2024-09-24T08:19:26.567" v="27245" actId="1076"/>
          <ac:spMkLst>
            <pc:docMk/>
            <pc:sldMk cId="1958664929" sldId="288"/>
            <ac:spMk id="8" creationId="{AD8981F2-69FD-1ABE-13DB-37CF81D0B539}"/>
          </ac:spMkLst>
        </pc:spChg>
        <pc:spChg chg="add mod">
          <ac:chgData name="Nihar Mayur Shah" userId="ff8f693a-7bf6-40db-b5bb-7017fc69b4c1" providerId="ADAL" clId="{904D4E38-28E0-45A3-AB8A-8B034E464FF8}" dt="2024-09-24T08:19:50.900" v="27262" actId="20577"/>
          <ac:spMkLst>
            <pc:docMk/>
            <pc:sldMk cId="1958664929" sldId="288"/>
            <ac:spMk id="11" creationId="{A552EFE4-7B10-F094-D2F1-1901D17EF75A}"/>
          </ac:spMkLst>
        </pc:spChg>
        <pc:spChg chg="add mod">
          <ac:chgData name="Nihar Mayur Shah" userId="ff8f693a-7bf6-40db-b5bb-7017fc69b4c1" providerId="ADAL" clId="{904D4E38-28E0-45A3-AB8A-8B034E464FF8}" dt="2024-09-24T08:20:24.795" v="27321" actId="20577"/>
          <ac:spMkLst>
            <pc:docMk/>
            <pc:sldMk cId="1958664929" sldId="288"/>
            <ac:spMk id="13" creationId="{83091470-CC02-9D57-1369-8CFA2B3B5B53}"/>
          </ac:spMkLst>
        </pc:spChg>
        <pc:spChg chg="add mod">
          <ac:chgData name="Nihar Mayur Shah" userId="ff8f693a-7bf6-40db-b5bb-7017fc69b4c1" providerId="ADAL" clId="{904D4E38-28E0-45A3-AB8A-8B034E464FF8}" dt="2024-09-24T08:22:37.304" v="27392" actId="20577"/>
          <ac:spMkLst>
            <pc:docMk/>
            <pc:sldMk cId="1958664929" sldId="288"/>
            <ac:spMk id="15" creationId="{553A6C99-8AE5-DA37-264D-5CC725AABB6E}"/>
          </ac:spMkLst>
        </pc:spChg>
        <pc:spChg chg="add mod">
          <ac:chgData name="Nihar Mayur Shah" userId="ff8f693a-7bf6-40db-b5bb-7017fc69b4c1" providerId="ADAL" clId="{904D4E38-28E0-45A3-AB8A-8B034E464FF8}" dt="2024-09-24T08:21:40.992" v="27362" actId="20577"/>
          <ac:spMkLst>
            <pc:docMk/>
            <pc:sldMk cId="1958664929" sldId="288"/>
            <ac:spMk id="19" creationId="{C35D8EFF-0077-FB6B-F629-C89B90C9B6EE}"/>
          </ac:spMkLst>
        </pc:spChg>
        <pc:picChg chg="add mod">
          <ac:chgData name="Nihar Mayur Shah" userId="ff8f693a-7bf6-40db-b5bb-7017fc69b4c1" providerId="ADAL" clId="{904D4E38-28E0-45A3-AB8A-8B034E464FF8}" dt="2024-09-24T10:52:54.103" v="30338" actId="1076"/>
          <ac:picMkLst>
            <pc:docMk/>
            <pc:sldMk cId="1958664929" sldId="288"/>
            <ac:picMk id="6" creationId="{AAFD2ABD-7A75-BC0B-444B-569639DD5693}"/>
          </ac:picMkLst>
        </pc:picChg>
        <pc:cxnChg chg="add mod">
          <ac:chgData name="Nihar Mayur Shah" userId="ff8f693a-7bf6-40db-b5bb-7017fc69b4c1" providerId="ADAL" clId="{904D4E38-28E0-45A3-AB8A-8B034E464FF8}" dt="2024-09-24T08:19:59.347" v="27263" actId="1582"/>
          <ac:cxnSpMkLst>
            <pc:docMk/>
            <pc:sldMk cId="1958664929" sldId="288"/>
            <ac:cxnSpMk id="10" creationId="{BB7911B9-E18F-A7C4-F053-28D8C27ED088}"/>
          </ac:cxnSpMkLst>
        </pc:cxnChg>
        <pc:cxnChg chg="add mod">
          <ac:chgData name="Nihar Mayur Shah" userId="ff8f693a-7bf6-40db-b5bb-7017fc69b4c1" providerId="ADAL" clId="{904D4E38-28E0-45A3-AB8A-8B034E464FF8}" dt="2024-09-24T08:20:05.898" v="27265" actId="1076"/>
          <ac:cxnSpMkLst>
            <pc:docMk/>
            <pc:sldMk cId="1958664929" sldId="288"/>
            <ac:cxnSpMk id="12" creationId="{4E2986E0-86B1-AE59-725E-B000D7CB7EA9}"/>
          </ac:cxnSpMkLst>
        </pc:cxnChg>
        <pc:cxnChg chg="add mod">
          <ac:chgData name="Nihar Mayur Shah" userId="ff8f693a-7bf6-40db-b5bb-7017fc69b4c1" providerId="ADAL" clId="{904D4E38-28E0-45A3-AB8A-8B034E464FF8}" dt="2024-09-24T08:20:36.545" v="27323" actId="1076"/>
          <ac:cxnSpMkLst>
            <pc:docMk/>
            <pc:sldMk cId="1958664929" sldId="288"/>
            <ac:cxnSpMk id="14" creationId="{8C3BCCB7-4A91-97E9-B550-96720FE6B9B9}"/>
          </ac:cxnSpMkLst>
        </pc:cxnChg>
        <pc:cxnChg chg="add mod">
          <ac:chgData name="Nihar Mayur Shah" userId="ff8f693a-7bf6-40db-b5bb-7017fc69b4c1" providerId="ADAL" clId="{904D4E38-28E0-45A3-AB8A-8B034E464FF8}" dt="2024-09-24T08:22:31.521" v="27371" actId="1076"/>
          <ac:cxnSpMkLst>
            <pc:docMk/>
            <pc:sldMk cId="1958664929" sldId="288"/>
            <ac:cxnSpMk id="17" creationId="{30118A36-FB6C-6A62-FEF3-E88E361A802E}"/>
          </ac:cxnSpMkLst>
        </pc:cxnChg>
        <pc:cxnChg chg="add mod">
          <ac:chgData name="Nihar Mayur Shah" userId="ff8f693a-7bf6-40db-b5bb-7017fc69b4c1" providerId="ADAL" clId="{904D4E38-28E0-45A3-AB8A-8B034E464FF8}" dt="2024-09-24T08:22:17.611" v="27369" actId="1582"/>
          <ac:cxnSpMkLst>
            <pc:docMk/>
            <pc:sldMk cId="1958664929" sldId="288"/>
            <ac:cxnSpMk id="27" creationId="{5FF496A2-E1F0-0093-6AB0-E1CFFBD750FF}"/>
          </ac:cxnSpMkLst>
        </pc:cxnChg>
      </pc:sldChg>
      <pc:sldChg chg="addSp delSp modSp new mod ord modTransition modShow">
        <pc:chgData name="Nihar Mayur Shah" userId="ff8f693a-7bf6-40db-b5bb-7017fc69b4c1" providerId="ADAL" clId="{904D4E38-28E0-45A3-AB8A-8B034E464FF8}" dt="2024-11-10T13:33:27.157" v="34876" actId="729"/>
        <pc:sldMkLst>
          <pc:docMk/>
          <pc:sldMk cId="751927674" sldId="289"/>
        </pc:sldMkLst>
        <pc:spChg chg="mod">
          <ac:chgData name="Nihar Mayur Shah" userId="ff8f693a-7bf6-40db-b5bb-7017fc69b4c1" providerId="ADAL" clId="{904D4E38-28E0-45A3-AB8A-8B034E464FF8}" dt="2024-09-25T13:05:09.231" v="33024" actId="20577"/>
          <ac:spMkLst>
            <pc:docMk/>
            <pc:sldMk cId="751927674" sldId="289"/>
            <ac:spMk id="3" creationId="{A67C5BB8-D2D9-F302-0344-150FAEC66EA8}"/>
          </ac:spMkLst>
        </pc:spChg>
        <pc:spChg chg="add mod">
          <ac:chgData name="Nihar Mayur Shah" userId="ff8f693a-7bf6-40db-b5bb-7017fc69b4c1" providerId="ADAL" clId="{904D4E38-28E0-45A3-AB8A-8B034E464FF8}" dt="2024-09-25T13:05:24.079" v="33038" actId="20577"/>
          <ac:spMkLst>
            <pc:docMk/>
            <pc:sldMk cId="751927674" sldId="289"/>
            <ac:spMk id="8" creationId="{3645DC6F-EE2A-50E9-1EC2-3DAB532E5709}"/>
          </ac:spMkLst>
        </pc:spChg>
      </pc:sldChg>
      <pc:sldChg chg="delSp modSp new mod ord modTransition modShow">
        <pc:chgData name="Nihar Mayur Shah" userId="ff8f693a-7bf6-40db-b5bb-7017fc69b4c1" providerId="ADAL" clId="{904D4E38-28E0-45A3-AB8A-8B034E464FF8}" dt="2024-11-10T13:33:33.880" v="34877" actId="729"/>
        <pc:sldMkLst>
          <pc:docMk/>
          <pc:sldMk cId="89943627" sldId="290"/>
        </pc:sldMkLst>
        <pc:spChg chg="mod">
          <ac:chgData name="Nihar Mayur Shah" userId="ff8f693a-7bf6-40db-b5bb-7017fc69b4c1" providerId="ADAL" clId="{904D4E38-28E0-45A3-AB8A-8B034E464FF8}" dt="2024-09-26T06:47:46.467" v="33919" actId="20577"/>
          <ac:spMkLst>
            <pc:docMk/>
            <pc:sldMk cId="89943627" sldId="290"/>
            <ac:spMk id="3" creationId="{BFEC7030-341E-46E9-DF2C-22F209CD5F57}"/>
          </ac:spMkLst>
        </pc:spChg>
      </pc:sldChg>
      <pc:sldChg chg="addSp modSp new mod modTransition">
        <pc:chgData name="Nihar Mayur Shah" userId="ff8f693a-7bf6-40db-b5bb-7017fc69b4c1" providerId="ADAL" clId="{904D4E38-28E0-45A3-AB8A-8B034E464FF8}" dt="2024-11-17T04:15:21.504" v="44182" actId="20577"/>
        <pc:sldMkLst>
          <pc:docMk/>
          <pc:sldMk cId="2390309468" sldId="291"/>
        </pc:sldMkLst>
        <pc:spChg chg="mod">
          <ac:chgData name="Nihar Mayur Shah" userId="ff8f693a-7bf6-40db-b5bb-7017fc69b4c1" providerId="ADAL" clId="{904D4E38-28E0-45A3-AB8A-8B034E464FF8}" dt="2024-11-17T04:15:21.504" v="44182" actId="20577"/>
          <ac:spMkLst>
            <pc:docMk/>
            <pc:sldMk cId="2390309468" sldId="291"/>
            <ac:spMk id="2" creationId="{CE8A38A1-A75C-1889-6ACD-B6C1292FA67A}"/>
          </ac:spMkLst>
        </pc:spChg>
        <pc:spChg chg="mod">
          <ac:chgData name="Nihar Mayur Shah" userId="ff8f693a-7bf6-40db-b5bb-7017fc69b4c1" providerId="ADAL" clId="{904D4E38-28E0-45A3-AB8A-8B034E464FF8}" dt="2024-11-16T13:20:50.352" v="42960" actId="404"/>
          <ac:spMkLst>
            <pc:docMk/>
            <pc:sldMk cId="2390309468" sldId="291"/>
            <ac:spMk id="3" creationId="{08472A45-A868-946F-C436-321E545B8491}"/>
          </ac:spMkLst>
        </pc:spChg>
        <pc:picChg chg="add mod">
          <ac:chgData name="Nihar Mayur Shah" userId="ff8f693a-7bf6-40db-b5bb-7017fc69b4c1" providerId="ADAL" clId="{904D4E38-28E0-45A3-AB8A-8B034E464FF8}" dt="2024-11-16T12:37:38.983" v="42651"/>
          <ac:picMkLst>
            <pc:docMk/>
            <pc:sldMk cId="2390309468" sldId="291"/>
            <ac:picMk id="6" creationId="{09FD4F75-7794-E69E-187D-49DDEF1ADB26}"/>
          </ac:picMkLst>
        </pc:picChg>
      </pc:sldChg>
      <pc:sldChg chg="addSp modSp new del mod modTransition addAnim delAnim modAnim">
        <pc:chgData name="Nihar Mayur Shah" userId="ff8f693a-7bf6-40db-b5bb-7017fc69b4c1" providerId="ADAL" clId="{904D4E38-28E0-45A3-AB8A-8B034E464FF8}" dt="2024-11-16T07:23:27.190" v="38413" actId="2696"/>
        <pc:sldMkLst>
          <pc:docMk/>
          <pc:sldMk cId="3040884745" sldId="292"/>
        </pc:sldMkLst>
      </pc:sldChg>
      <pc:sldChg chg="modSp new mod modTransition modShow">
        <pc:chgData name="Nihar Mayur Shah" userId="ff8f693a-7bf6-40db-b5bb-7017fc69b4c1" providerId="ADAL" clId="{904D4E38-28E0-45A3-AB8A-8B034E464FF8}" dt="2024-12-02T09:16:46.323" v="51119" actId="729"/>
        <pc:sldMkLst>
          <pc:docMk/>
          <pc:sldMk cId="2470277517" sldId="293"/>
        </pc:sldMkLst>
        <pc:spChg chg="mod">
          <ac:chgData name="Nihar Mayur Shah" userId="ff8f693a-7bf6-40db-b5bb-7017fc69b4c1" providerId="ADAL" clId="{904D4E38-28E0-45A3-AB8A-8B034E464FF8}" dt="2024-09-25T12:04:17.715" v="32762" actId="20577"/>
          <ac:spMkLst>
            <pc:docMk/>
            <pc:sldMk cId="2470277517" sldId="293"/>
            <ac:spMk id="2" creationId="{BFD1F7B4-A1A8-528A-DCDD-43C4E13989BA}"/>
          </ac:spMkLst>
        </pc:spChg>
        <pc:spChg chg="mod">
          <ac:chgData name="Nihar Mayur Shah" userId="ff8f693a-7bf6-40db-b5bb-7017fc69b4c1" providerId="ADAL" clId="{904D4E38-28E0-45A3-AB8A-8B034E464FF8}" dt="2024-09-25T12:04:26.295" v="32797" actId="20577"/>
          <ac:spMkLst>
            <pc:docMk/>
            <pc:sldMk cId="2470277517" sldId="293"/>
            <ac:spMk id="3" creationId="{4392B6B4-3C76-67BC-7389-D82BAEDC0B7A}"/>
          </ac:spMkLst>
        </pc:spChg>
      </pc:sldChg>
      <pc:sldChg chg="new del">
        <pc:chgData name="Nihar Mayur Shah" userId="ff8f693a-7bf6-40db-b5bb-7017fc69b4c1" providerId="ADAL" clId="{904D4E38-28E0-45A3-AB8A-8B034E464FF8}" dt="2024-09-26T06:27:45.196" v="33379" actId="680"/>
        <pc:sldMkLst>
          <pc:docMk/>
          <pc:sldMk cId="1657601935" sldId="294"/>
        </pc:sldMkLst>
      </pc:sldChg>
      <pc:sldChg chg="addSp modSp new mod">
        <pc:chgData name="Nihar Mayur Shah" userId="ff8f693a-7bf6-40db-b5bb-7017fc69b4c1" providerId="ADAL" clId="{904D4E38-28E0-45A3-AB8A-8B034E464FF8}" dt="2024-12-16T09:58:59.713" v="57737" actId="20577"/>
        <pc:sldMkLst>
          <pc:docMk/>
          <pc:sldMk cId="1768692658" sldId="294"/>
        </pc:sldMkLst>
        <pc:spChg chg="mod">
          <ac:chgData name="Nihar Mayur Shah" userId="ff8f693a-7bf6-40db-b5bb-7017fc69b4c1" providerId="ADAL" clId="{904D4E38-28E0-45A3-AB8A-8B034E464FF8}" dt="2024-11-17T04:24:07.689" v="44352" actId="255"/>
          <ac:spMkLst>
            <pc:docMk/>
            <pc:sldMk cId="1768692658" sldId="294"/>
            <ac:spMk id="2" creationId="{BBB8B20B-61DB-8FF6-5917-71090146DDAC}"/>
          </ac:spMkLst>
        </pc:spChg>
        <pc:spChg chg="mod">
          <ac:chgData name="Nihar Mayur Shah" userId="ff8f693a-7bf6-40db-b5bb-7017fc69b4c1" providerId="ADAL" clId="{904D4E38-28E0-45A3-AB8A-8B034E464FF8}" dt="2024-12-16T09:58:59.713" v="57737" actId="20577"/>
          <ac:spMkLst>
            <pc:docMk/>
            <pc:sldMk cId="1768692658" sldId="294"/>
            <ac:spMk id="3" creationId="{5CD18EE0-732C-A469-A9AD-008183D3E2E2}"/>
          </ac:spMkLst>
        </pc:spChg>
        <pc:spChg chg="add mod">
          <ac:chgData name="Nihar Mayur Shah" userId="ff8f693a-7bf6-40db-b5bb-7017fc69b4c1" providerId="ADAL" clId="{904D4E38-28E0-45A3-AB8A-8B034E464FF8}" dt="2024-12-16T09:24:19.642" v="57729" actId="1076"/>
          <ac:spMkLst>
            <pc:docMk/>
            <pc:sldMk cId="1768692658" sldId="294"/>
            <ac:spMk id="7" creationId="{1BFD7BF7-A8D1-DF99-FDB9-01ABD5A36EAF}"/>
          </ac:spMkLst>
        </pc:spChg>
        <pc:picChg chg="add mod">
          <ac:chgData name="Nihar Mayur Shah" userId="ff8f693a-7bf6-40db-b5bb-7017fc69b4c1" providerId="ADAL" clId="{904D4E38-28E0-45A3-AB8A-8B034E464FF8}" dt="2024-11-16T12:37:43.243" v="42653"/>
          <ac:picMkLst>
            <pc:docMk/>
            <pc:sldMk cId="1768692658" sldId="294"/>
            <ac:picMk id="6" creationId="{DECD5075-E987-4091-128C-1AE32F66D39E}"/>
          </ac:picMkLst>
        </pc:picChg>
      </pc:sldChg>
      <pc:sldChg chg="addSp delSp modSp new mod">
        <pc:chgData name="Nihar Mayur Shah" userId="ff8f693a-7bf6-40db-b5bb-7017fc69b4c1" providerId="ADAL" clId="{904D4E38-28E0-45A3-AB8A-8B034E464FF8}" dt="2024-11-17T07:09:23.133" v="45801" actId="114"/>
        <pc:sldMkLst>
          <pc:docMk/>
          <pc:sldMk cId="2458424626" sldId="295"/>
        </pc:sldMkLst>
        <pc:spChg chg="mod">
          <ac:chgData name="Nihar Mayur Shah" userId="ff8f693a-7bf6-40db-b5bb-7017fc69b4c1" providerId="ADAL" clId="{904D4E38-28E0-45A3-AB8A-8B034E464FF8}" dt="2024-11-17T04:32:10.657" v="44520" actId="113"/>
          <ac:spMkLst>
            <pc:docMk/>
            <pc:sldMk cId="2458424626" sldId="295"/>
            <ac:spMk id="2" creationId="{243AE0DC-E29C-1324-4560-40327D8337B6}"/>
          </ac:spMkLst>
        </pc:spChg>
        <pc:spChg chg="mod">
          <ac:chgData name="Nihar Mayur Shah" userId="ff8f693a-7bf6-40db-b5bb-7017fc69b4c1" providerId="ADAL" clId="{904D4E38-28E0-45A3-AB8A-8B034E464FF8}" dt="2024-11-17T07:09:23.133" v="45801" actId="114"/>
          <ac:spMkLst>
            <pc:docMk/>
            <pc:sldMk cId="2458424626" sldId="295"/>
            <ac:spMk id="3" creationId="{A0E2FB4A-BD0F-3594-9107-643CA0E7C57C}"/>
          </ac:spMkLst>
        </pc:spChg>
        <pc:spChg chg="add mod">
          <ac:chgData name="Nihar Mayur Shah" userId="ff8f693a-7bf6-40db-b5bb-7017fc69b4c1" providerId="ADAL" clId="{904D4E38-28E0-45A3-AB8A-8B034E464FF8}" dt="2024-11-17T04:24:50.478" v="44359" actId="1076"/>
          <ac:spMkLst>
            <pc:docMk/>
            <pc:sldMk cId="2458424626" sldId="295"/>
            <ac:spMk id="7" creationId="{DDD6D29E-FBD1-EC58-59C4-B1076B20FFBE}"/>
          </ac:spMkLst>
        </pc:spChg>
        <pc:picChg chg="add mod">
          <ac:chgData name="Nihar Mayur Shah" userId="ff8f693a-7bf6-40db-b5bb-7017fc69b4c1" providerId="ADAL" clId="{904D4E38-28E0-45A3-AB8A-8B034E464FF8}" dt="2024-11-16T12:37:46" v="42654"/>
          <ac:picMkLst>
            <pc:docMk/>
            <pc:sldMk cId="2458424626" sldId="295"/>
            <ac:picMk id="6" creationId="{0A0A5F10-7960-8BEA-C982-6BD8AAB52976}"/>
          </ac:picMkLst>
        </pc:picChg>
        <pc:picChg chg="add del mod">
          <ac:chgData name="Nihar Mayur Shah" userId="ff8f693a-7bf6-40db-b5bb-7017fc69b4c1" providerId="ADAL" clId="{904D4E38-28E0-45A3-AB8A-8B034E464FF8}" dt="2024-11-17T04:24:35.486" v="44356" actId="1076"/>
          <ac:picMkLst>
            <pc:docMk/>
            <pc:sldMk cId="2458424626" sldId="295"/>
            <ac:picMk id="11" creationId="{F318C1CF-D19D-3222-0DF4-08C7C4E58A2F}"/>
          </ac:picMkLst>
        </pc:picChg>
      </pc:sldChg>
      <pc:sldChg chg="addSp delSp modSp new del mod">
        <pc:chgData name="Nihar Mayur Shah" userId="ff8f693a-7bf6-40db-b5bb-7017fc69b4c1" providerId="ADAL" clId="{904D4E38-28E0-45A3-AB8A-8B034E464FF8}" dt="2024-11-17T04:29:22.634" v="44411" actId="2696"/>
        <pc:sldMkLst>
          <pc:docMk/>
          <pc:sldMk cId="2649947076" sldId="296"/>
        </pc:sldMkLst>
      </pc:sldChg>
      <pc:sldChg chg="addSp modSp new mod modAnim modShow">
        <pc:chgData name="Nihar Mayur Shah" userId="ff8f693a-7bf6-40db-b5bb-7017fc69b4c1" providerId="ADAL" clId="{904D4E38-28E0-45A3-AB8A-8B034E464FF8}" dt="2024-12-02T09:16:46.323" v="51119" actId="729"/>
        <pc:sldMkLst>
          <pc:docMk/>
          <pc:sldMk cId="2291875423" sldId="297"/>
        </pc:sldMkLst>
        <pc:spChg chg="mod">
          <ac:chgData name="Nihar Mayur Shah" userId="ff8f693a-7bf6-40db-b5bb-7017fc69b4c1" providerId="ADAL" clId="{904D4E38-28E0-45A3-AB8A-8B034E464FF8}" dt="2024-11-11T08:37:49.334" v="35450" actId="20577"/>
          <ac:spMkLst>
            <pc:docMk/>
            <pc:sldMk cId="2291875423" sldId="297"/>
            <ac:spMk id="2" creationId="{414FE1FB-C9C6-BB36-A807-8C817C7BD8F4}"/>
          </ac:spMkLst>
        </pc:spChg>
        <pc:spChg chg="mod">
          <ac:chgData name="Nihar Mayur Shah" userId="ff8f693a-7bf6-40db-b5bb-7017fc69b4c1" providerId="ADAL" clId="{904D4E38-28E0-45A3-AB8A-8B034E464FF8}" dt="2024-11-11T08:39:19.412" v="35469" actId="1076"/>
          <ac:spMkLst>
            <pc:docMk/>
            <pc:sldMk cId="2291875423" sldId="297"/>
            <ac:spMk id="3" creationId="{56400835-C56A-1406-CE7C-C7D92DA6DEB6}"/>
          </ac:spMkLst>
        </pc:spChg>
        <pc:spChg chg="add mod">
          <ac:chgData name="Nihar Mayur Shah" userId="ff8f693a-7bf6-40db-b5bb-7017fc69b4c1" providerId="ADAL" clId="{904D4E38-28E0-45A3-AB8A-8B034E464FF8}" dt="2024-11-11T08:40:11.947" v="35477" actId="1076"/>
          <ac:spMkLst>
            <pc:docMk/>
            <pc:sldMk cId="2291875423" sldId="297"/>
            <ac:spMk id="7" creationId="{4F4E5A93-261F-2F03-DC03-F9929A19CC05}"/>
          </ac:spMkLst>
        </pc:spChg>
        <pc:spChg chg="add mod">
          <ac:chgData name="Nihar Mayur Shah" userId="ff8f693a-7bf6-40db-b5bb-7017fc69b4c1" providerId="ADAL" clId="{904D4E38-28E0-45A3-AB8A-8B034E464FF8}" dt="2024-11-11T08:40:17.081" v="35478" actId="1076"/>
          <ac:spMkLst>
            <pc:docMk/>
            <pc:sldMk cId="2291875423" sldId="297"/>
            <ac:spMk id="8" creationId="{C1885947-D594-034F-AE2C-09FD46EA0A31}"/>
          </ac:spMkLst>
        </pc:spChg>
        <pc:spChg chg="add mod">
          <ac:chgData name="Nihar Mayur Shah" userId="ff8f693a-7bf6-40db-b5bb-7017fc69b4c1" providerId="ADAL" clId="{904D4E38-28E0-45A3-AB8A-8B034E464FF8}" dt="2024-11-11T08:41:13.529" v="35486" actId="14100"/>
          <ac:spMkLst>
            <pc:docMk/>
            <pc:sldMk cId="2291875423" sldId="297"/>
            <ac:spMk id="9" creationId="{F34F93EA-4638-32F4-3ADA-7203EB0A3C64}"/>
          </ac:spMkLst>
        </pc:spChg>
        <pc:spChg chg="add mod">
          <ac:chgData name="Nihar Mayur Shah" userId="ff8f693a-7bf6-40db-b5bb-7017fc69b4c1" providerId="ADAL" clId="{904D4E38-28E0-45A3-AB8A-8B034E464FF8}" dt="2024-11-11T08:40:55.380" v="35483" actId="14100"/>
          <ac:spMkLst>
            <pc:docMk/>
            <pc:sldMk cId="2291875423" sldId="297"/>
            <ac:spMk id="10" creationId="{260DC8A7-6689-252C-71E9-A0B65E412125}"/>
          </ac:spMkLst>
        </pc:spChg>
        <pc:spChg chg="add mod">
          <ac:chgData name="Nihar Mayur Shah" userId="ff8f693a-7bf6-40db-b5bb-7017fc69b4c1" providerId="ADAL" clId="{904D4E38-28E0-45A3-AB8A-8B034E464FF8}" dt="2024-11-11T08:43:09.268" v="35513" actId="1076"/>
          <ac:spMkLst>
            <pc:docMk/>
            <pc:sldMk cId="2291875423" sldId="297"/>
            <ac:spMk id="11" creationId="{CC10B319-D924-7444-3EA6-F640E387DA50}"/>
          </ac:spMkLst>
        </pc:spChg>
        <pc:spChg chg="add mod">
          <ac:chgData name="Nihar Mayur Shah" userId="ff8f693a-7bf6-40db-b5bb-7017fc69b4c1" providerId="ADAL" clId="{904D4E38-28E0-45A3-AB8A-8B034E464FF8}" dt="2024-11-11T08:41:05.918" v="35485" actId="1076"/>
          <ac:spMkLst>
            <pc:docMk/>
            <pc:sldMk cId="2291875423" sldId="297"/>
            <ac:spMk id="12" creationId="{2DFFE053-99DB-EFA3-EFC8-6207FE7CBBEF}"/>
          </ac:spMkLst>
        </pc:spChg>
        <pc:spChg chg="add mod">
          <ac:chgData name="Nihar Mayur Shah" userId="ff8f693a-7bf6-40db-b5bb-7017fc69b4c1" providerId="ADAL" clId="{904D4E38-28E0-45A3-AB8A-8B034E464FF8}" dt="2024-11-11T08:41:52.211" v="35509" actId="1037"/>
          <ac:spMkLst>
            <pc:docMk/>
            <pc:sldMk cId="2291875423" sldId="297"/>
            <ac:spMk id="13" creationId="{84477628-7044-01D9-19F1-AFCB65BDDCA1}"/>
          </ac:spMkLst>
        </pc:spChg>
        <pc:spChg chg="add mod">
          <ac:chgData name="Nihar Mayur Shah" userId="ff8f693a-7bf6-40db-b5bb-7017fc69b4c1" providerId="ADAL" clId="{904D4E38-28E0-45A3-AB8A-8B034E464FF8}" dt="2024-11-11T08:41:52.211" v="35509" actId="1037"/>
          <ac:spMkLst>
            <pc:docMk/>
            <pc:sldMk cId="2291875423" sldId="297"/>
            <ac:spMk id="14" creationId="{90BCB100-EB1E-4FB1-3F4E-2FCA1B62BFBD}"/>
          </ac:spMkLst>
        </pc:spChg>
        <pc:spChg chg="add mod">
          <ac:chgData name="Nihar Mayur Shah" userId="ff8f693a-7bf6-40db-b5bb-7017fc69b4c1" providerId="ADAL" clId="{904D4E38-28E0-45A3-AB8A-8B034E464FF8}" dt="2024-11-11T08:41:52.211" v="35509" actId="1037"/>
          <ac:spMkLst>
            <pc:docMk/>
            <pc:sldMk cId="2291875423" sldId="297"/>
            <ac:spMk id="15" creationId="{C4B3AD5A-562E-154F-2C1D-A8F1D7500527}"/>
          </ac:spMkLst>
        </pc:spChg>
        <pc:spChg chg="add mod">
          <ac:chgData name="Nihar Mayur Shah" userId="ff8f693a-7bf6-40db-b5bb-7017fc69b4c1" providerId="ADAL" clId="{904D4E38-28E0-45A3-AB8A-8B034E464FF8}" dt="2024-11-11T08:41:52.211" v="35509" actId="1037"/>
          <ac:spMkLst>
            <pc:docMk/>
            <pc:sldMk cId="2291875423" sldId="297"/>
            <ac:spMk id="16" creationId="{175EFC92-AAB7-7D33-A846-287790A452E9}"/>
          </ac:spMkLst>
        </pc:spChg>
        <pc:picChg chg="add mod">
          <ac:chgData name="Nihar Mayur Shah" userId="ff8f693a-7bf6-40db-b5bb-7017fc69b4c1" providerId="ADAL" clId="{904D4E38-28E0-45A3-AB8A-8B034E464FF8}" dt="2024-11-11T08:41:18.967" v="35487" actId="1076"/>
          <ac:picMkLst>
            <pc:docMk/>
            <pc:sldMk cId="2291875423" sldId="297"/>
            <ac:picMk id="6" creationId="{29A63393-9295-2B0D-C789-0B34A847B80A}"/>
          </ac:picMkLst>
        </pc:picChg>
      </pc:sldChg>
      <pc:sldChg chg="addSp delSp modSp mod modShow">
        <pc:chgData name="Nihar Mayur Shah" userId="ff8f693a-7bf6-40db-b5bb-7017fc69b4c1" providerId="ADAL" clId="{904D4E38-28E0-45A3-AB8A-8B034E464FF8}" dt="2024-12-02T09:16:46.323" v="51119" actId="729"/>
        <pc:sldMkLst>
          <pc:docMk/>
          <pc:sldMk cId="3813463679" sldId="298"/>
        </pc:sldMkLst>
        <pc:spChg chg="mod">
          <ac:chgData name="Nihar Mayur Shah" userId="ff8f693a-7bf6-40db-b5bb-7017fc69b4c1" providerId="ADAL" clId="{904D4E38-28E0-45A3-AB8A-8B034E464FF8}" dt="2024-11-17T04:09:40.456" v="44146" actId="255"/>
          <ac:spMkLst>
            <pc:docMk/>
            <pc:sldMk cId="3813463679" sldId="298"/>
            <ac:spMk id="2" creationId="{CBB278D9-EEA7-55F9-B0A1-3A6045CEBAE1}"/>
          </ac:spMkLst>
        </pc:spChg>
        <pc:spChg chg="mod">
          <ac:chgData name="Nihar Mayur Shah" userId="ff8f693a-7bf6-40db-b5bb-7017fc69b4c1" providerId="ADAL" clId="{904D4E38-28E0-45A3-AB8A-8B034E464FF8}" dt="2024-11-19T09:04:19.541" v="49919" actId="122"/>
          <ac:spMkLst>
            <pc:docMk/>
            <pc:sldMk cId="3813463679" sldId="298"/>
            <ac:spMk id="3" creationId="{440C3F2B-F09C-B110-D30E-F31E4C3EFB00}"/>
          </ac:spMkLst>
        </pc:spChg>
        <pc:spChg chg="mod">
          <ac:chgData name="Nihar Mayur Shah" userId="ff8f693a-7bf6-40db-b5bb-7017fc69b4c1" providerId="ADAL" clId="{904D4E38-28E0-45A3-AB8A-8B034E464FF8}" dt="2024-11-16T12:23:30.282" v="42425" actId="255"/>
          <ac:spMkLst>
            <pc:docMk/>
            <pc:sldMk cId="3813463679" sldId="298"/>
            <ac:spMk id="4" creationId="{C27D9635-182D-B1D6-6E57-244D453DA0A0}"/>
          </ac:spMkLst>
        </pc:spChg>
        <pc:spChg chg="mod">
          <ac:chgData name="Nihar Mayur Shah" userId="ff8f693a-7bf6-40db-b5bb-7017fc69b4c1" providerId="ADAL" clId="{904D4E38-28E0-45A3-AB8A-8B034E464FF8}" dt="2024-11-16T12:23:30.282" v="42425" actId="255"/>
          <ac:spMkLst>
            <pc:docMk/>
            <pc:sldMk cId="3813463679" sldId="298"/>
            <ac:spMk id="5" creationId="{DF0C2DEA-219D-BF1F-DB74-48A80866EDCF}"/>
          </ac:spMkLst>
        </pc:spChg>
        <pc:spChg chg="mod">
          <ac:chgData name="Nihar Mayur Shah" userId="ff8f693a-7bf6-40db-b5bb-7017fc69b4c1" providerId="ADAL" clId="{904D4E38-28E0-45A3-AB8A-8B034E464FF8}" dt="2024-11-18T04:58:23.440" v="49717" actId="20577"/>
          <ac:spMkLst>
            <pc:docMk/>
            <pc:sldMk cId="3813463679" sldId="298"/>
            <ac:spMk id="6" creationId="{1A195100-2862-ADB3-16FF-2CDA2CD4BA62}"/>
          </ac:spMkLst>
        </pc:spChg>
        <pc:spChg chg="mod">
          <ac:chgData name="Nihar Mayur Shah" userId="ff8f693a-7bf6-40db-b5bb-7017fc69b4c1" providerId="ADAL" clId="{904D4E38-28E0-45A3-AB8A-8B034E464FF8}" dt="2024-11-16T12:38:35.314" v="42661" actId="12"/>
          <ac:spMkLst>
            <pc:docMk/>
            <pc:sldMk cId="3813463679" sldId="298"/>
            <ac:spMk id="7" creationId="{D6D9D3AD-4463-F256-E7D0-F5893EDCD121}"/>
          </ac:spMkLst>
        </pc:spChg>
        <pc:picChg chg="add mod">
          <ac:chgData name="Nihar Mayur Shah" userId="ff8f693a-7bf6-40db-b5bb-7017fc69b4c1" providerId="ADAL" clId="{904D4E38-28E0-45A3-AB8A-8B034E464FF8}" dt="2024-11-16T12:37:23.599" v="42643"/>
          <ac:picMkLst>
            <pc:docMk/>
            <pc:sldMk cId="3813463679" sldId="298"/>
            <ac:picMk id="11" creationId="{B3DEB983-24FF-EC59-D904-9133DBA6CEEC}"/>
          </ac:picMkLst>
        </pc:picChg>
      </pc:sldChg>
      <pc:sldChg chg="modSp new del mod">
        <pc:chgData name="Nihar Mayur Shah" userId="ff8f693a-7bf6-40db-b5bb-7017fc69b4c1" providerId="ADAL" clId="{904D4E38-28E0-45A3-AB8A-8B034E464FF8}" dt="2024-11-16T05:17:08.141" v="35714" actId="47"/>
        <pc:sldMkLst>
          <pc:docMk/>
          <pc:sldMk cId="3849001376" sldId="299"/>
        </pc:sldMkLst>
      </pc:sldChg>
      <pc:sldChg chg="addSp modSp new mod ord">
        <pc:chgData name="Nihar Mayur Shah" userId="ff8f693a-7bf6-40db-b5bb-7017fc69b4c1" providerId="ADAL" clId="{904D4E38-28E0-45A3-AB8A-8B034E464FF8}" dt="2024-11-17T04:10:08.153" v="44148"/>
        <pc:sldMkLst>
          <pc:docMk/>
          <pc:sldMk cId="2956908891" sldId="300"/>
        </pc:sldMkLst>
        <pc:spChg chg="mod">
          <ac:chgData name="Nihar Mayur Shah" userId="ff8f693a-7bf6-40db-b5bb-7017fc69b4c1" providerId="ADAL" clId="{904D4E38-28E0-45A3-AB8A-8B034E464FF8}" dt="2024-11-17T04:08:55.349" v="44135" actId="255"/>
          <ac:spMkLst>
            <pc:docMk/>
            <pc:sldMk cId="2956908891" sldId="300"/>
            <ac:spMk id="2" creationId="{55A5D1D1-E6F2-1788-6478-0598637363F6}"/>
          </ac:spMkLst>
        </pc:spChg>
        <pc:spChg chg="mod">
          <ac:chgData name="Nihar Mayur Shah" userId="ff8f693a-7bf6-40db-b5bb-7017fc69b4c1" providerId="ADAL" clId="{904D4E38-28E0-45A3-AB8A-8B034E464FF8}" dt="2024-11-17T04:09:02.807" v="44139" actId="255"/>
          <ac:spMkLst>
            <pc:docMk/>
            <pc:sldMk cId="2956908891" sldId="300"/>
            <ac:spMk id="3" creationId="{A39D9FF8-03E4-6129-27B2-AB5277BF7B72}"/>
          </ac:spMkLst>
        </pc:spChg>
        <pc:picChg chg="add mod">
          <ac:chgData name="Nihar Mayur Shah" userId="ff8f693a-7bf6-40db-b5bb-7017fc69b4c1" providerId="ADAL" clId="{904D4E38-28E0-45A3-AB8A-8B034E464FF8}" dt="2024-11-16T12:37:33.282" v="42648"/>
          <ac:picMkLst>
            <pc:docMk/>
            <pc:sldMk cId="2956908891" sldId="300"/>
            <ac:picMk id="6" creationId="{367972EC-0CEA-69E5-381E-D60C39F28480}"/>
          </ac:picMkLst>
        </pc:picChg>
      </pc:sldChg>
      <pc:sldChg chg="addSp delSp modSp new mod ord addAnim delAnim modAnim modShow">
        <pc:chgData name="Nihar Mayur Shah" userId="ff8f693a-7bf6-40db-b5bb-7017fc69b4c1" providerId="ADAL" clId="{904D4E38-28E0-45A3-AB8A-8B034E464FF8}" dt="2024-12-02T09:16:46.323" v="51119" actId="729"/>
        <pc:sldMkLst>
          <pc:docMk/>
          <pc:sldMk cId="3712989386" sldId="301"/>
        </pc:sldMkLst>
        <pc:spChg chg="mod">
          <ac:chgData name="Nihar Mayur Shah" userId="ff8f693a-7bf6-40db-b5bb-7017fc69b4c1" providerId="ADAL" clId="{904D4E38-28E0-45A3-AB8A-8B034E464FF8}" dt="2024-11-16T13:16:20.400" v="42907" actId="255"/>
          <ac:spMkLst>
            <pc:docMk/>
            <pc:sldMk cId="3712989386" sldId="301"/>
            <ac:spMk id="2" creationId="{D86E66C4-D005-562F-C1B1-193A46516A85}"/>
          </ac:spMkLst>
        </pc:spChg>
        <pc:spChg chg="add mod">
          <ac:chgData name="Nihar Mayur Shah" userId="ff8f693a-7bf6-40db-b5bb-7017fc69b4c1" providerId="ADAL" clId="{904D4E38-28E0-45A3-AB8A-8B034E464FF8}" dt="2024-11-20T05:13:36.291" v="50949" actId="114"/>
          <ac:spMkLst>
            <pc:docMk/>
            <pc:sldMk cId="3712989386" sldId="301"/>
            <ac:spMk id="3" creationId="{C2E64502-1144-D675-8DF0-33A38C4E138A}"/>
          </ac:spMkLst>
        </pc:spChg>
        <pc:spChg chg="mod">
          <ac:chgData name="Nihar Mayur Shah" userId="ff8f693a-7bf6-40db-b5bb-7017fc69b4c1" providerId="ADAL" clId="{904D4E38-28E0-45A3-AB8A-8B034E464FF8}" dt="2024-11-16T12:39:11.363" v="42664" actId="1076"/>
          <ac:spMkLst>
            <pc:docMk/>
            <pc:sldMk cId="3712989386" sldId="301"/>
            <ac:spMk id="8" creationId="{F71FE269-E36B-AC54-2055-6756B871CD55}"/>
          </ac:spMkLst>
        </pc:spChg>
        <pc:spChg chg="mod">
          <ac:chgData name="Nihar Mayur Shah" userId="ff8f693a-7bf6-40db-b5bb-7017fc69b4c1" providerId="ADAL" clId="{904D4E38-28E0-45A3-AB8A-8B034E464FF8}" dt="2024-11-16T12:39:11.363" v="42664" actId="1076"/>
          <ac:spMkLst>
            <pc:docMk/>
            <pc:sldMk cId="3712989386" sldId="301"/>
            <ac:spMk id="14" creationId="{A6BA49A0-7353-3EAB-10D6-60CD71BA8C74}"/>
          </ac:spMkLst>
        </pc:spChg>
        <pc:spChg chg="mod">
          <ac:chgData name="Nihar Mayur Shah" userId="ff8f693a-7bf6-40db-b5bb-7017fc69b4c1" providerId="ADAL" clId="{904D4E38-28E0-45A3-AB8A-8B034E464FF8}" dt="2024-11-16T12:39:11.363" v="42664" actId="1076"/>
          <ac:spMkLst>
            <pc:docMk/>
            <pc:sldMk cId="3712989386" sldId="301"/>
            <ac:spMk id="16" creationId="{79098F8E-2D37-E732-6BAD-F58599BCA37F}"/>
          </ac:spMkLst>
        </pc:spChg>
        <pc:spChg chg="mod">
          <ac:chgData name="Nihar Mayur Shah" userId="ff8f693a-7bf6-40db-b5bb-7017fc69b4c1" providerId="ADAL" clId="{904D4E38-28E0-45A3-AB8A-8B034E464FF8}" dt="2024-11-16T12:39:11.363" v="42664" actId="1076"/>
          <ac:spMkLst>
            <pc:docMk/>
            <pc:sldMk cId="3712989386" sldId="301"/>
            <ac:spMk id="18" creationId="{2E7769F7-5357-6C21-DF32-0F006CDC73A9}"/>
          </ac:spMkLst>
        </pc:spChg>
        <pc:spChg chg="mod">
          <ac:chgData name="Nihar Mayur Shah" userId="ff8f693a-7bf6-40db-b5bb-7017fc69b4c1" providerId="ADAL" clId="{904D4E38-28E0-45A3-AB8A-8B034E464FF8}" dt="2024-11-16T12:34:20.470" v="42629"/>
          <ac:spMkLst>
            <pc:docMk/>
            <pc:sldMk cId="3712989386" sldId="301"/>
            <ac:spMk id="27" creationId="{75AFAC0C-174B-37ED-4B03-14AFB7F5E19F}"/>
          </ac:spMkLst>
        </pc:spChg>
        <pc:spChg chg="mod">
          <ac:chgData name="Nihar Mayur Shah" userId="ff8f693a-7bf6-40db-b5bb-7017fc69b4c1" providerId="ADAL" clId="{904D4E38-28E0-45A3-AB8A-8B034E464FF8}" dt="2024-11-16T12:34:20.470" v="42629"/>
          <ac:spMkLst>
            <pc:docMk/>
            <pc:sldMk cId="3712989386" sldId="301"/>
            <ac:spMk id="29" creationId="{8E1FECEE-F814-775A-2AAF-AE428A1E3A2F}"/>
          </ac:spMkLst>
        </pc:spChg>
        <pc:spChg chg="mod topLvl">
          <ac:chgData name="Nihar Mayur Shah" userId="ff8f693a-7bf6-40db-b5bb-7017fc69b4c1" providerId="ADAL" clId="{904D4E38-28E0-45A3-AB8A-8B034E464FF8}" dt="2024-11-18T05:10:42.312" v="49820" actId="478"/>
          <ac:spMkLst>
            <pc:docMk/>
            <pc:sldMk cId="3712989386" sldId="301"/>
            <ac:spMk id="38" creationId="{5FC233C5-3EDE-AF30-51E8-A824BAFAFD30}"/>
          </ac:spMkLst>
        </pc:spChg>
        <pc:spChg chg="add mod">
          <ac:chgData name="Nihar Mayur Shah" userId="ff8f693a-7bf6-40db-b5bb-7017fc69b4c1" providerId="ADAL" clId="{904D4E38-28E0-45A3-AB8A-8B034E464FF8}" dt="2024-11-16T12:34:20.470" v="42629"/>
          <ac:spMkLst>
            <pc:docMk/>
            <pc:sldMk cId="3712989386" sldId="301"/>
            <ac:spMk id="41" creationId="{E6BA1325-DF4F-CE7A-5DA1-BBD0E82EC423}"/>
          </ac:spMkLst>
        </pc:spChg>
        <pc:spChg chg="add mod">
          <ac:chgData name="Nihar Mayur Shah" userId="ff8f693a-7bf6-40db-b5bb-7017fc69b4c1" providerId="ADAL" clId="{904D4E38-28E0-45A3-AB8A-8B034E464FF8}" dt="2024-11-19T09:04:57.375" v="49924" actId="20577"/>
          <ac:spMkLst>
            <pc:docMk/>
            <pc:sldMk cId="3712989386" sldId="301"/>
            <ac:spMk id="45" creationId="{05C318FD-2C0C-1355-7825-EEA9DB474570}"/>
          </ac:spMkLst>
        </pc:spChg>
        <pc:spChg chg="add mod">
          <ac:chgData name="Nihar Mayur Shah" userId="ff8f693a-7bf6-40db-b5bb-7017fc69b4c1" providerId="ADAL" clId="{904D4E38-28E0-45A3-AB8A-8B034E464FF8}" dt="2024-11-18T05:13:17.666" v="49917" actId="1076"/>
          <ac:spMkLst>
            <pc:docMk/>
            <pc:sldMk cId="3712989386" sldId="301"/>
            <ac:spMk id="47" creationId="{CCAD45C5-4C53-0A41-38B0-6602E0B2F757}"/>
          </ac:spMkLst>
        </pc:spChg>
        <pc:spChg chg="add mod">
          <ac:chgData name="Nihar Mayur Shah" userId="ff8f693a-7bf6-40db-b5bb-7017fc69b4c1" providerId="ADAL" clId="{904D4E38-28E0-45A3-AB8A-8B034E464FF8}" dt="2024-11-20T05:15:06.741" v="51068" actId="1076"/>
          <ac:spMkLst>
            <pc:docMk/>
            <pc:sldMk cId="3712989386" sldId="301"/>
            <ac:spMk id="48" creationId="{18CAD539-216A-E44F-8441-E6406921979F}"/>
          </ac:spMkLst>
        </pc:spChg>
        <pc:spChg chg="add mod">
          <ac:chgData name="Nihar Mayur Shah" userId="ff8f693a-7bf6-40db-b5bb-7017fc69b4c1" providerId="ADAL" clId="{904D4E38-28E0-45A3-AB8A-8B034E464FF8}" dt="2024-11-17T03:32:26.971" v="43150" actId="20577"/>
          <ac:spMkLst>
            <pc:docMk/>
            <pc:sldMk cId="3712989386" sldId="301"/>
            <ac:spMk id="66" creationId="{B2DFF3A9-F730-350A-F351-85D3867FA4C2}"/>
          </ac:spMkLst>
        </pc:spChg>
        <pc:grpChg chg="add mod">
          <ac:chgData name="Nihar Mayur Shah" userId="ff8f693a-7bf6-40db-b5bb-7017fc69b4c1" providerId="ADAL" clId="{904D4E38-28E0-45A3-AB8A-8B034E464FF8}" dt="2024-11-16T12:39:11.363" v="42664" actId="1076"/>
          <ac:grpSpMkLst>
            <pc:docMk/>
            <pc:sldMk cId="3712989386" sldId="301"/>
            <ac:grpSpMk id="6" creationId="{9D88D2E6-B423-2CFA-1779-BC49312E6C78}"/>
          </ac:grpSpMkLst>
        </pc:grpChg>
        <pc:grpChg chg="add mod">
          <ac:chgData name="Nihar Mayur Shah" userId="ff8f693a-7bf6-40db-b5bb-7017fc69b4c1" providerId="ADAL" clId="{904D4E38-28E0-45A3-AB8A-8B034E464FF8}" dt="2024-11-16T12:34:20.470" v="42629"/>
          <ac:grpSpMkLst>
            <pc:docMk/>
            <pc:sldMk cId="3712989386" sldId="301"/>
            <ac:grpSpMk id="20" creationId="{9E8ACA60-85CB-D0DC-4C50-BE3ED2B0CF39}"/>
          </ac:grpSpMkLst>
        </pc:grpChg>
        <pc:grpChg chg="add mod">
          <ac:chgData name="Nihar Mayur Shah" userId="ff8f693a-7bf6-40db-b5bb-7017fc69b4c1" providerId="ADAL" clId="{904D4E38-28E0-45A3-AB8A-8B034E464FF8}" dt="2024-11-16T12:40:18.809" v="42672" actId="1076"/>
          <ac:grpSpMkLst>
            <pc:docMk/>
            <pc:sldMk cId="3712989386" sldId="301"/>
            <ac:grpSpMk id="31" creationId="{3DAC32EB-4C8E-03A7-31F8-5B278A7430E4}"/>
          </ac:grpSpMkLst>
        </pc:grpChg>
        <pc:picChg chg="mod">
          <ac:chgData name="Nihar Mayur Shah" userId="ff8f693a-7bf6-40db-b5bb-7017fc69b4c1" providerId="ADAL" clId="{904D4E38-28E0-45A3-AB8A-8B034E464FF8}" dt="2024-11-16T12:39:11.363" v="42664" actId="1076"/>
          <ac:picMkLst>
            <pc:docMk/>
            <pc:sldMk cId="3712989386" sldId="301"/>
            <ac:picMk id="11" creationId="{20D2AC4F-E49C-7810-72F1-5EF1CBA98BCE}"/>
          </ac:picMkLst>
        </pc:picChg>
        <pc:picChg chg="mod">
          <ac:chgData name="Nihar Mayur Shah" userId="ff8f693a-7bf6-40db-b5bb-7017fc69b4c1" providerId="ADAL" clId="{904D4E38-28E0-45A3-AB8A-8B034E464FF8}" dt="2024-11-16T12:39:11.363" v="42664" actId="1076"/>
          <ac:picMkLst>
            <pc:docMk/>
            <pc:sldMk cId="3712989386" sldId="301"/>
            <ac:picMk id="12" creationId="{D1509A50-9313-3713-025B-909DE4EFB31A}"/>
          </ac:picMkLst>
        </pc:picChg>
        <pc:picChg chg="mod">
          <ac:chgData name="Nihar Mayur Shah" userId="ff8f693a-7bf6-40db-b5bb-7017fc69b4c1" providerId="ADAL" clId="{904D4E38-28E0-45A3-AB8A-8B034E464FF8}" dt="2024-11-16T12:39:11.363" v="42664" actId="1076"/>
          <ac:picMkLst>
            <pc:docMk/>
            <pc:sldMk cId="3712989386" sldId="301"/>
            <ac:picMk id="15" creationId="{A678029D-3011-C28F-AE3D-067E024D9B87}"/>
          </ac:picMkLst>
        </pc:picChg>
        <pc:picChg chg="mod">
          <ac:chgData name="Nihar Mayur Shah" userId="ff8f693a-7bf6-40db-b5bb-7017fc69b4c1" providerId="ADAL" clId="{904D4E38-28E0-45A3-AB8A-8B034E464FF8}" dt="2024-11-16T12:34:20.470" v="42629"/>
          <ac:picMkLst>
            <pc:docMk/>
            <pc:sldMk cId="3712989386" sldId="301"/>
            <ac:picMk id="21" creationId="{DBF4AA6C-D76F-1E55-EC6C-94F12A632EDA}"/>
          </ac:picMkLst>
        </pc:picChg>
        <pc:picChg chg="mod">
          <ac:chgData name="Nihar Mayur Shah" userId="ff8f693a-7bf6-40db-b5bb-7017fc69b4c1" providerId="ADAL" clId="{904D4E38-28E0-45A3-AB8A-8B034E464FF8}" dt="2024-11-16T12:34:20.470" v="42629"/>
          <ac:picMkLst>
            <pc:docMk/>
            <pc:sldMk cId="3712989386" sldId="301"/>
            <ac:picMk id="23" creationId="{2A3F2CC2-C1D0-203E-2693-229E7F8F0949}"/>
          </ac:picMkLst>
        </pc:picChg>
        <pc:picChg chg="mod">
          <ac:chgData name="Nihar Mayur Shah" userId="ff8f693a-7bf6-40db-b5bb-7017fc69b4c1" providerId="ADAL" clId="{904D4E38-28E0-45A3-AB8A-8B034E464FF8}" dt="2024-11-16T12:40:18.809" v="42672" actId="1076"/>
          <ac:picMkLst>
            <pc:docMk/>
            <pc:sldMk cId="3712989386" sldId="301"/>
            <ac:picMk id="32" creationId="{61136994-0605-E11C-D781-3C2E3BB5CCA5}"/>
          </ac:picMkLst>
        </pc:picChg>
        <pc:picChg chg="mod">
          <ac:chgData name="Nihar Mayur Shah" userId="ff8f693a-7bf6-40db-b5bb-7017fc69b4c1" providerId="ADAL" clId="{904D4E38-28E0-45A3-AB8A-8B034E464FF8}" dt="2024-11-16T12:40:18.809" v="42672" actId="1076"/>
          <ac:picMkLst>
            <pc:docMk/>
            <pc:sldMk cId="3712989386" sldId="301"/>
            <ac:picMk id="34" creationId="{EE46CD4B-2459-15CC-86FF-C148EC1318ED}"/>
          </ac:picMkLst>
        </pc:picChg>
        <pc:picChg chg="mod">
          <ac:chgData name="Nihar Mayur Shah" userId="ff8f693a-7bf6-40db-b5bb-7017fc69b4c1" providerId="ADAL" clId="{904D4E38-28E0-45A3-AB8A-8B034E464FF8}" dt="2024-11-16T12:40:18.809" v="42672" actId="1076"/>
          <ac:picMkLst>
            <pc:docMk/>
            <pc:sldMk cId="3712989386" sldId="301"/>
            <ac:picMk id="35" creationId="{3D69F0D7-DE1F-7C7D-ECB0-7FE93EC0A84A}"/>
          </ac:picMkLst>
        </pc:picChg>
        <pc:picChg chg="add mod">
          <ac:chgData name="Nihar Mayur Shah" userId="ff8f693a-7bf6-40db-b5bb-7017fc69b4c1" providerId="ADAL" clId="{904D4E38-28E0-45A3-AB8A-8B034E464FF8}" dt="2024-11-16T12:37:31.408" v="42647"/>
          <ac:picMkLst>
            <pc:docMk/>
            <pc:sldMk cId="3712989386" sldId="301"/>
            <ac:picMk id="67" creationId="{B93C734C-AEE6-5D14-4978-26E930D136D9}"/>
          </ac:picMkLst>
        </pc:picChg>
        <pc:cxnChg chg="mod">
          <ac:chgData name="Nihar Mayur Shah" userId="ff8f693a-7bf6-40db-b5bb-7017fc69b4c1" providerId="ADAL" clId="{904D4E38-28E0-45A3-AB8A-8B034E464FF8}" dt="2024-11-16T12:39:11.363" v="42664" actId="1076"/>
          <ac:cxnSpMkLst>
            <pc:docMk/>
            <pc:sldMk cId="3712989386" sldId="301"/>
            <ac:cxnSpMk id="7" creationId="{CA2AAD7A-1B9C-DC06-43CA-54B995F8C9B1}"/>
          </ac:cxnSpMkLst>
        </pc:cxnChg>
        <pc:cxnChg chg="mod">
          <ac:chgData name="Nihar Mayur Shah" userId="ff8f693a-7bf6-40db-b5bb-7017fc69b4c1" providerId="ADAL" clId="{904D4E38-28E0-45A3-AB8A-8B034E464FF8}" dt="2024-11-16T12:39:11.363" v="42664" actId="1076"/>
          <ac:cxnSpMkLst>
            <pc:docMk/>
            <pc:sldMk cId="3712989386" sldId="301"/>
            <ac:cxnSpMk id="9" creationId="{84B14144-5A01-CDD7-B3D0-719C8FE4F8E3}"/>
          </ac:cxnSpMkLst>
        </pc:cxnChg>
        <pc:cxnChg chg="mod">
          <ac:chgData name="Nihar Mayur Shah" userId="ff8f693a-7bf6-40db-b5bb-7017fc69b4c1" providerId="ADAL" clId="{904D4E38-28E0-45A3-AB8A-8B034E464FF8}" dt="2024-11-16T12:39:11.363" v="42664" actId="1076"/>
          <ac:cxnSpMkLst>
            <pc:docMk/>
            <pc:sldMk cId="3712989386" sldId="301"/>
            <ac:cxnSpMk id="10" creationId="{7EB8143A-AEE3-2F4C-1DF0-9C443A14DADD}"/>
          </ac:cxnSpMkLst>
        </pc:cxnChg>
        <pc:cxnChg chg="mod">
          <ac:chgData name="Nihar Mayur Shah" userId="ff8f693a-7bf6-40db-b5bb-7017fc69b4c1" providerId="ADAL" clId="{904D4E38-28E0-45A3-AB8A-8B034E464FF8}" dt="2024-11-16T12:39:11.363" v="42664" actId="1076"/>
          <ac:cxnSpMkLst>
            <pc:docMk/>
            <pc:sldMk cId="3712989386" sldId="301"/>
            <ac:cxnSpMk id="13" creationId="{7D8DE2BA-81E2-B334-6A81-AE3CC07671F5}"/>
          </ac:cxnSpMkLst>
        </pc:cxnChg>
        <pc:cxnChg chg="mod">
          <ac:chgData name="Nihar Mayur Shah" userId="ff8f693a-7bf6-40db-b5bb-7017fc69b4c1" providerId="ADAL" clId="{904D4E38-28E0-45A3-AB8A-8B034E464FF8}" dt="2024-11-16T12:39:11.363" v="42664" actId="1076"/>
          <ac:cxnSpMkLst>
            <pc:docMk/>
            <pc:sldMk cId="3712989386" sldId="301"/>
            <ac:cxnSpMk id="17" creationId="{5CAA68A7-809E-8026-3535-0A2D707BD0D4}"/>
          </ac:cxnSpMkLst>
        </pc:cxnChg>
        <pc:cxnChg chg="mod">
          <ac:chgData name="Nihar Mayur Shah" userId="ff8f693a-7bf6-40db-b5bb-7017fc69b4c1" providerId="ADAL" clId="{904D4E38-28E0-45A3-AB8A-8B034E464FF8}" dt="2024-11-16T12:39:11.363" v="42664" actId="1076"/>
          <ac:cxnSpMkLst>
            <pc:docMk/>
            <pc:sldMk cId="3712989386" sldId="301"/>
            <ac:cxnSpMk id="19" creationId="{CEE3DBD4-5425-D520-2B0F-D1B3DADC0B7A}"/>
          </ac:cxnSpMkLst>
        </pc:cxnChg>
        <pc:cxnChg chg="mod">
          <ac:chgData name="Nihar Mayur Shah" userId="ff8f693a-7bf6-40db-b5bb-7017fc69b4c1" providerId="ADAL" clId="{904D4E38-28E0-45A3-AB8A-8B034E464FF8}" dt="2024-11-16T12:34:20.470" v="42629"/>
          <ac:cxnSpMkLst>
            <pc:docMk/>
            <pc:sldMk cId="3712989386" sldId="301"/>
            <ac:cxnSpMk id="22" creationId="{22AF502A-1F7A-1475-952C-0C02DC286B27}"/>
          </ac:cxnSpMkLst>
        </pc:cxnChg>
        <pc:cxnChg chg="mod">
          <ac:chgData name="Nihar Mayur Shah" userId="ff8f693a-7bf6-40db-b5bb-7017fc69b4c1" providerId="ADAL" clId="{904D4E38-28E0-45A3-AB8A-8B034E464FF8}" dt="2024-11-16T12:34:20.470" v="42629"/>
          <ac:cxnSpMkLst>
            <pc:docMk/>
            <pc:sldMk cId="3712989386" sldId="301"/>
            <ac:cxnSpMk id="24" creationId="{89DEF3E7-6574-4054-9EAA-DA345397EAC4}"/>
          </ac:cxnSpMkLst>
        </pc:cxnChg>
        <pc:cxnChg chg="mod">
          <ac:chgData name="Nihar Mayur Shah" userId="ff8f693a-7bf6-40db-b5bb-7017fc69b4c1" providerId="ADAL" clId="{904D4E38-28E0-45A3-AB8A-8B034E464FF8}" dt="2024-11-16T12:34:20.470" v="42629"/>
          <ac:cxnSpMkLst>
            <pc:docMk/>
            <pc:sldMk cId="3712989386" sldId="301"/>
            <ac:cxnSpMk id="25" creationId="{1CC35AFC-E924-DE58-B738-88D890180A23}"/>
          </ac:cxnSpMkLst>
        </pc:cxnChg>
        <pc:cxnChg chg="mod">
          <ac:chgData name="Nihar Mayur Shah" userId="ff8f693a-7bf6-40db-b5bb-7017fc69b4c1" providerId="ADAL" clId="{904D4E38-28E0-45A3-AB8A-8B034E464FF8}" dt="2024-11-16T12:34:20.470" v="42629"/>
          <ac:cxnSpMkLst>
            <pc:docMk/>
            <pc:sldMk cId="3712989386" sldId="301"/>
            <ac:cxnSpMk id="26" creationId="{5AB335D6-53FB-C071-4B19-BD6A259F7A57}"/>
          </ac:cxnSpMkLst>
        </pc:cxnChg>
        <pc:cxnChg chg="mod">
          <ac:chgData name="Nihar Mayur Shah" userId="ff8f693a-7bf6-40db-b5bb-7017fc69b4c1" providerId="ADAL" clId="{904D4E38-28E0-45A3-AB8A-8B034E464FF8}" dt="2024-11-16T12:34:20.470" v="42629"/>
          <ac:cxnSpMkLst>
            <pc:docMk/>
            <pc:sldMk cId="3712989386" sldId="301"/>
            <ac:cxnSpMk id="28" creationId="{24751BB4-2ECF-7019-FF23-0D6E924D7939}"/>
          </ac:cxnSpMkLst>
        </pc:cxnChg>
        <pc:cxnChg chg="mod">
          <ac:chgData name="Nihar Mayur Shah" userId="ff8f693a-7bf6-40db-b5bb-7017fc69b4c1" providerId="ADAL" clId="{904D4E38-28E0-45A3-AB8A-8B034E464FF8}" dt="2024-11-16T12:34:20.470" v="42629"/>
          <ac:cxnSpMkLst>
            <pc:docMk/>
            <pc:sldMk cId="3712989386" sldId="301"/>
            <ac:cxnSpMk id="30" creationId="{B9C1CBA1-5E82-A2AF-B4EE-43ECB28AF48E}"/>
          </ac:cxnSpMkLst>
        </pc:cxnChg>
        <pc:cxnChg chg="mod">
          <ac:chgData name="Nihar Mayur Shah" userId="ff8f693a-7bf6-40db-b5bb-7017fc69b4c1" providerId="ADAL" clId="{904D4E38-28E0-45A3-AB8A-8B034E464FF8}" dt="2024-11-16T12:40:18.809" v="42672" actId="1076"/>
          <ac:cxnSpMkLst>
            <pc:docMk/>
            <pc:sldMk cId="3712989386" sldId="301"/>
            <ac:cxnSpMk id="33" creationId="{C41CD791-EB91-0D1B-1786-7C31EC933D76}"/>
          </ac:cxnSpMkLst>
        </pc:cxnChg>
      </pc:sldChg>
      <pc:sldChg chg="addSp modSp new mod modAnim">
        <pc:chgData name="Nihar Mayur Shah" userId="ff8f693a-7bf6-40db-b5bb-7017fc69b4c1" providerId="ADAL" clId="{904D4E38-28E0-45A3-AB8A-8B034E464FF8}" dt="2024-12-16T08:56:51.374" v="57600" actId="1076"/>
        <pc:sldMkLst>
          <pc:docMk/>
          <pc:sldMk cId="3045982253" sldId="302"/>
        </pc:sldMkLst>
        <pc:spChg chg="mod">
          <ac:chgData name="Nihar Mayur Shah" userId="ff8f693a-7bf6-40db-b5bb-7017fc69b4c1" providerId="ADAL" clId="{904D4E38-28E0-45A3-AB8A-8B034E464FF8}" dt="2024-11-16T13:17:17.741" v="42935" actId="20577"/>
          <ac:spMkLst>
            <pc:docMk/>
            <pc:sldMk cId="3045982253" sldId="302"/>
            <ac:spMk id="2" creationId="{0E05EE18-B6FC-2A2B-2EDE-858BE7C6F473}"/>
          </ac:spMkLst>
        </pc:spChg>
        <pc:spChg chg="mod">
          <ac:chgData name="Nihar Mayur Shah" userId="ff8f693a-7bf6-40db-b5bb-7017fc69b4c1" providerId="ADAL" clId="{904D4E38-28E0-45A3-AB8A-8B034E464FF8}" dt="2024-12-16T08:55:41.379" v="57587" actId="20577"/>
          <ac:spMkLst>
            <pc:docMk/>
            <pc:sldMk cId="3045982253" sldId="302"/>
            <ac:spMk id="3" creationId="{EC558A9B-2CF7-639A-4271-7E20097BC3C4}"/>
          </ac:spMkLst>
        </pc:spChg>
        <pc:spChg chg="add mod">
          <ac:chgData name="Nihar Mayur Shah" userId="ff8f693a-7bf6-40db-b5bb-7017fc69b4c1" providerId="ADAL" clId="{904D4E38-28E0-45A3-AB8A-8B034E464FF8}" dt="2024-12-16T08:56:51.374" v="57600" actId="1076"/>
          <ac:spMkLst>
            <pc:docMk/>
            <pc:sldMk cId="3045982253" sldId="302"/>
            <ac:spMk id="7" creationId="{0D162043-DD68-BD5D-3858-22E08DD66344}"/>
          </ac:spMkLst>
        </pc:spChg>
        <pc:picChg chg="add mod">
          <ac:chgData name="Nihar Mayur Shah" userId="ff8f693a-7bf6-40db-b5bb-7017fc69b4c1" providerId="ADAL" clId="{904D4E38-28E0-45A3-AB8A-8B034E464FF8}" dt="2024-11-16T12:37:34.849" v="42649"/>
          <ac:picMkLst>
            <pc:docMk/>
            <pc:sldMk cId="3045982253" sldId="302"/>
            <ac:picMk id="6" creationId="{FDFF59F7-909A-E7B5-BD50-DBC55083F2B4}"/>
          </ac:picMkLst>
        </pc:picChg>
      </pc:sldChg>
      <pc:sldChg chg="addSp delSp modSp new mod">
        <pc:chgData name="Nihar Mayur Shah" userId="ff8f693a-7bf6-40db-b5bb-7017fc69b4c1" providerId="ADAL" clId="{904D4E38-28E0-45A3-AB8A-8B034E464FF8}" dt="2024-12-16T04:37:48.782" v="55844" actId="20577"/>
        <pc:sldMkLst>
          <pc:docMk/>
          <pc:sldMk cId="356859133" sldId="303"/>
        </pc:sldMkLst>
        <pc:spChg chg="mod">
          <ac:chgData name="Nihar Mayur Shah" userId="ff8f693a-7bf6-40db-b5bb-7017fc69b4c1" providerId="ADAL" clId="{904D4E38-28E0-45A3-AB8A-8B034E464FF8}" dt="2024-12-16T04:37:48.782" v="55844" actId="20577"/>
          <ac:spMkLst>
            <pc:docMk/>
            <pc:sldMk cId="356859133" sldId="303"/>
            <ac:spMk id="3" creationId="{3FF08494-2D4F-5873-8695-2BD529EF0F5E}"/>
          </ac:spMkLst>
        </pc:spChg>
        <pc:picChg chg="add mod">
          <ac:chgData name="Nihar Mayur Shah" userId="ff8f693a-7bf6-40db-b5bb-7017fc69b4c1" providerId="ADAL" clId="{904D4E38-28E0-45A3-AB8A-8B034E464FF8}" dt="2024-11-16T12:37:36.245" v="42650"/>
          <ac:picMkLst>
            <pc:docMk/>
            <pc:sldMk cId="356859133" sldId="303"/>
            <ac:picMk id="6" creationId="{B98FB2BD-644A-5A69-29B0-17D2FA4DFB05}"/>
          </ac:picMkLst>
        </pc:picChg>
      </pc:sldChg>
      <pc:sldChg chg="addSp modSp new mod modShow">
        <pc:chgData name="Nihar Mayur Shah" userId="ff8f693a-7bf6-40db-b5bb-7017fc69b4c1" providerId="ADAL" clId="{904D4E38-28E0-45A3-AB8A-8B034E464FF8}" dt="2024-12-02T09:16:46.323" v="51119" actId="729"/>
        <pc:sldMkLst>
          <pc:docMk/>
          <pc:sldMk cId="1813832894" sldId="304"/>
        </pc:sldMkLst>
        <pc:spChg chg="mod">
          <ac:chgData name="Nihar Mayur Shah" userId="ff8f693a-7bf6-40db-b5bb-7017fc69b4c1" providerId="ADAL" clId="{904D4E38-28E0-45A3-AB8A-8B034E464FF8}" dt="2024-11-17T04:09:11.082" v="44140" actId="255"/>
          <ac:spMkLst>
            <pc:docMk/>
            <pc:sldMk cId="1813832894" sldId="304"/>
            <ac:spMk id="2" creationId="{16EF1298-B954-DE8E-6955-850DACA5BF92}"/>
          </ac:spMkLst>
        </pc:spChg>
        <pc:spChg chg="mod">
          <ac:chgData name="Nihar Mayur Shah" userId="ff8f693a-7bf6-40db-b5bb-7017fc69b4c1" providerId="ADAL" clId="{904D4E38-28E0-45A3-AB8A-8B034E464FF8}" dt="2024-11-17T04:09:13.812" v="44141" actId="255"/>
          <ac:spMkLst>
            <pc:docMk/>
            <pc:sldMk cId="1813832894" sldId="304"/>
            <ac:spMk id="3" creationId="{7F50C629-C543-D989-6204-86D996F772C9}"/>
          </ac:spMkLst>
        </pc:spChg>
        <pc:picChg chg="add mod">
          <ac:chgData name="Nihar Mayur Shah" userId="ff8f693a-7bf6-40db-b5bb-7017fc69b4c1" providerId="ADAL" clId="{904D4E38-28E0-45A3-AB8A-8B034E464FF8}" dt="2024-11-16T12:37:25.809" v="42644"/>
          <ac:picMkLst>
            <pc:docMk/>
            <pc:sldMk cId="1813832894" sldId="304"/>
            <ac:picMk id="6" creationId="{1EE10FBF-A6F7-4868-904F-D0C902873A10}"/>
          </ac:picMkLst>
        </pc:picChg>
      </pc:sldChg>
      <pc:sldChg chg="addSp modSp new mod">
        <pc:chgData name="Nihar Mayur Shah" userId="ff8f693a-7bf6-40db-b5bb-7017fc69b4c1" providerId="ADAL" clId="{904D4E38-28E0-45A3-AB8A-8B034E464FF8}" dt="2024-12-16T09:20:00.813" v="57650" actId="207"/>
        <pc:sldMkLst>
          <pc:docMk/>
          <pc:sldMk cId="894676154" sldId="305"/>
        </pc:sldMkLst>
        <pc:spChg chg="mod">
          <ac:chgData name="Nihar Mayur Shah" userId="ff8f693a-7bf6-40db-b5bb-7017fc69b4c1" providerId="ADAL" clId="{904D4E38-28E0-45A3-AB8A-8B034E464FF8}" dt="2024-11-17T04:19:47.087" v="44255" actId="255"/>
          <ac:spMkLst>
            <pc:docMk/>
            <pc:sldMk cId="894676154" sldId="305"/>
            <ac:spMk id="2" creationId="{598FD9CA-088A-2D05-89DF-F9BDDC20EB76}"/>
          </ac:spMkLst>
        </pc:spChg>
        <pc:spChg chg="mod">
          <ac:chgData name="Nihar Mayur Shah" userId="ff8f693a-7bf6-40db-b5bb-7017fc69b4c1" providerId="ADAL" clId="{904D4E38-28E0-45A3-AB8A-8B034E464FF8}" dt="2024-12-16T09:20:00.813" v="57650" actId="207"/>
          <ac:spMkLst>
            <pc:docMk/>
            <pc:sldMk cId="894676154" sldId="305"/>
            <ac:spMk id="3" creationId="{E4A0253B-8E0E-7340-CA6C-483D1428A52C}"/>
          </ac:spMkLst>
        </pc:spChg>
        <pc:picChg chg="add mod">
          <ac:chgData name="Nihar Mayur Shah" userId="ff8f693a-7bf6-40db-b5bb-7017fc69b4c1" providerId="ADAL" clId="{904D4E38-28E0-45A3-AB8A-8B034E464FF8}" dt="2024-11-16T12:37:41.157" v="42652"/>
          <ac:picMkLst>
            <pc:docMk/>
            <pc:sldMk cId="894676154" sldId="305"/>
            <ac:picMk id="6" creationId="{DAF9EC7A-2E04-6F86-E5F5-048CA856B89F}"/>
          </ac:picMkLst>
        </pc:picChg>
      </pc:sldChg>
      <pc:sldChg chg="addSp delSp modSp new mod">
        <pc:chgData name="Nihar Mayur Shah" userId="ff8f693a-7bf6-40db-b5bb-7017fc69b4c1" providerId="ADAL" clId="{904D4E38-28E0-45A3-AB8A-8B034E464FF8}" dt="2024-12-16T10:01:36.555" v="57739" actId="20577"/>
        <pc:sldMkLst>
          <pc:docMk/>
          <pc:sldMk cId="2639950019" sldId="306"/>
        </pc:sldMkLst>
        <pc:spChg chg="mod">
          <ac:chgData name="Nihar Mayur Shah" userId="ff8f693a-7bf6-40db-b5bb-7017fc69b4c1" providerId="ADAL" clId="{904D4E38-28E0-45A3-AB8A-8B034E464FF8}" dt="2024-12-16T10:01:36.555" v="57739" actId="20577"/>
          <ac:spMkLst>
            <pc:docMk/>
            <pc:sldMk cId="2639950019" sldId="306"/>
            <ac:spMk id="3" creationId="{0DF3D897-FF00-3457-71FC-8B9B95F44402}"/>
          </ac:spMkLst>
        </pc:spChg>
        <pc:spChg chg="add mod">
          <ac:chgData name="Nihar Mayur Shah" userId="ff8f693a-7bf6-40db-b5bb-7017fc69b4c1" providerId="ADAL" clId="{904D4E38-28E0-45A3-AB8A-8B034E464FF8}" dt="2024-11-17T04:54:04.097" v="45044" actId="20577"/>
          <ac:spMkLst>
            <pc:docMk/>
            <pc:sldMk cId="2639950019" sldId="306"/>
            <ac:spMk id="7" creationId="{5ACC8774-C30A-2F3A-6613-7F258FEFB171}"/>
          </ac:spMkLst>
        </pc:spChg>
        <pc:spChg chg="add mod">
          <ac:chgData name="Nihar Mayur Shah" userId="ff8f693a-7bf6-40db-b5bb-7017fc69b4c1" providerId="ADAL" clId="{904D4E38-28E0-45A3-AB8A-8B034E464FF8}" dt="2024-12-15T04:09:10.774" v="51880" actId="1076"/>
          <ac:spMkLst>
            <pc:docMk/>
            <pc:sldMk cId="2639950019" sldId="306"/>
            <ac:spMk id="8" creationId="{6F56E6A3-4280-FBB6-CD53-E48E0E9BFF7A}"/>
          </ac:spMkLst>
        </pc:spChg>
        <pc:picChg chg="add mod">
          <ac:chgData name="Nihar Mayur Shah" userId="ff8f693a-7bf6-40db-b5bb-7017fc69b4c1" providerId="ADAL" clId="{904D4E38-28E0-45A3-AB8A-8B034E464FF8}" dt="2024-11-16T12:37:49.074" v="42656"/>
          <ac:picMkLst>
            <pc:docMk/>
            <pc:sldMk cId="2639950019" sldId="306"/>
            <ac:picMk id="6" creationId="{B95906BA-FE14-4B0B-AAFD-C25BDD43CCCC}"/>
          </ac:picMkLst>
        </pc:picChg>
      </pc:sldChg>
      <pc:sldChg chg="addSp modSp new mod">
        <pc:chgData name="Nihar Mayur Shah" userId="ff8f693a-7bf6-40db-b5bb-7017fc69b4c1" providerId="ADAL" clId="{904D4E38-28E0-45A3-AB8A-8B034E464FF8}" dt="2024-12-16T08:23:38.492" v="56689" actId="20577"/>
        <pc:sldMkLst>
          <pc:docMk/>
          <pc:sldMk cId="2345690875" sldId="307"/>
        </pc:sldMkLst>
        <pc:spChg chg="mod">
          <ac:chgData name="Nihar Mayur Shah" userId="ff8f693a-7bf6-40db-b5bb-7017fc69b4c1" providerId="ADAL" clId="{904D4E38-28E0-45A3-AB8A-8B034E464FF8}" dt="2024-11-17T04:35:58.812" v="44756" actId="255"/>
          <ac:spMkLst>
            <pc:docMk/>
            <pc:sldMk cId="2345690875" sldId="307"/>
            <ac:spMk id="2" creationId="{13428A02-AFF9-D49D-21A1-F03DBC15D88E}"/>
          </ac:spMkLst>
        </pc:spChg>
        <pc:spChg chg="mod">
          <ac:chgData name="Nihar Mayur Shah" userId="ff8f693a-7bf6-40db-b5bb-7017fc69b4c1" providerId="ADAL" clId="{904D4E38-28E0-45A3-AB8A-8B034E464FF8}" dt="2024-12-16T08:23:38.492" v="56689" actId="20577"/>
          <ac:spMkLst>
            <pc:docMk/>
            <pc:sldMk cId="2345690875" sldId="307"/>
            <ac:spMk id="3" creationId="{96B7A141-E356-5BB9-0BDA-DC6F1593216A}"/>
          </ac:spMkLst>
        </pc:spChg>
        <pc:picChg chg="add mod">
          <ac:chgData name="Nihar Mayur Shah" userId="ff8f693a-7bf6-40db-b5bb-7017fc69b4c1" providerId="ADAL" clId="{904D4E38-28E0-45A3-AB8A-8B034E464FF8}" dt="2024-11-16T12:37:50.569" v="42657"/>
          <ac:picMkLst>
            <pc:docMk/>
            <pc:sldMk cId="2345690875" sldId="307"/>
            <ac:picMk id="6" creationId="{D825034B-5CA4-F348-0D2E-FFBC51607572}"/>
          </ac:picMkLst>
        </pc:picChg>
      </pc:sldChg>
      <pc:sldChg chg="addSp delSp modSp new del mod">
        <pc:chgData name="Nihar Mayur Shah" userId="ff8f693a-7bf6-40db-b5bb-7017fc69b4c1" providerId="ADAL" clId="{904D4E38-28E0-45A3-AB8A-8B034E464FF8}" dt="2024-11-17T05:02:47.276" v="45142" actId="47"/>
        <pc:sldMkLst>
          <pc:docMk/>
          <pc:sldMk cId="1147160248" sldId="308"/>
        </pc:sldMkLst>
      </pc:sldChg>
      <pc:sldChg chg="addSp modSp new mod ord">
        <pc:chgData name="Nihar Mayur Shah" userId="ff8f693a-7bf6-40db-b5bb-7017fc69b4c1" providerId="ADAL" clId="{904D4E38-28E0-45A3-AB8A-8B034E464FF8}" dt="2024-12-16T10:07:10.874" v="57743" actId="20577"/>
        <pc:sldMkLst>
          <pc:docMk/>
          <pc:sldMk cId="2290066209" sldId="309"/>
        </pc:sldMkLst>
        <pc:spChg chg="mod">
          <ac:chgData name="Nihar Mayur Shah" userId="ff8f693a-7bf6-40db-b5bb-7017fc69b4c1" providerId="ADAL" clId="{904D4E38-28E0-45A3-AB8A-8B034E464FF8}" dt="2024-11-17T09:23:46.849" v="46993" actId="20577"/>
          <ac:spMkLst>
            <pc:docMk/>
            <pc:sldMk cId="2290066209" sldId="309"/>
            <ac:spMk id="2" creationId="{5C86909F-2B57-2B68-FCCD-222DEFD69509}"/>
          </ac:spMkLst>
        </pc:spChg>
        <pc:spChg chg="mod">
          <ac:chgData name="Nihar Mayur Shah" userId="ff8f693a-7bf6-40db-b5bb-7017fc69b4c1" providerId="ADAL" clId="{904D4E38-28E0-45A3-AB8A-8B034E464FF8}" dt="2024-12-16T10:07:10.874" v="57743" actId="20577"/>
          <ac:spMkLst>
            <pc:docMk/>
            <pc:sldMk cId="2290066209" sldId="309"/>
            <ac:spMk id="3" creationId="{FA7D2454-3274-2AD6-A202-B96CDA400A09}"/>
          </ac:spMkLst>
        </pc:spChg>
        <pc:picChg chg="add mod">
          <ac:chgData name="Nihar Mayur Shah" userId="ff8f693a-7bf6-40db-b5bb-7017fc69b4c1" providerId="ADAL" clId="{904D4E38-28E0-45A3-AB8A-8B034E464FF8}" dt="2024-11-16T12:37:54.416" v="42659"/>
          <ac:picMkLst>
            <pc:docMk/>
            <pc:sldMk cId="2290066209" sldId="309"/>
            <ac:picMk id="6" creationId="{32FF7AC9-FB01-CB16-B7B6-75BC488F450F}"/>
          </ac:picMkLst>
        </pc:picChg>
      </pc:sldChg>
      <pc:sldChg chg="addSp modSp new del mod">
        <pc:chgData name="Nihar Mayur Shah" userId="ff8f693a-7bf6-40db-b5bb-7017fc69b4c1" providerId="ADAL" clId="{904D4E38-28E0-45A3-AB8A-8B034E464FF8}" dt="2024-11-17T09:36:00.894" v="47545" actId="2696"/>
        <pc:sldMkLst>
          <pc:docMk/>
          <pc:sldMk cId="4073632070" sldId="310"/>
        </pc:sldMkLst>
      </pc:sldChg>
      <pc:sldChg chg="addSp modSp new mod">
        <pc:chgData name="Nihar Mayur Shah" userId="ff8f693a-7bf6-40db-b5bb-7017fc69b4c1" providerId="ADAL" clId="{904D4E38-28E0-45A3-AB8A-8B034E464FF8}" dt="2024-12-16T08:57:49.263" v="57648" actId="20577"/>
        <pc:sldMkLst>
          <pc:docMk/>
          <pc:sldMk cId="1418557390" sldId="311"/>
        </pc:sldMkLst>
        <pc:spChg chg="mod">
          <ac:chgData name="Nihar Mayur Shah" userId="ff8f693a-7bf6-40db-b5bb-7017fc69b4c1" providerId="ADAL" clId="{904D4E38-28E0-45A3-AB8A-8B034E464FF8}" dt="2024-11-17T03:56:15.255" v="44111" actId="255"/>
          <ac:spMkLst>
            <pc:docMk/>
            <pc:sldMk cId="1418557390" sldId="311"/>
            <ac:spMk id="2" creationId="{AC281BDF-257A-86A5-CF67-A558AEF33098}"/>
          </ac:spMkLst>
        </pc:spChg>
        <pc:spChg chg="mod">
          <ac:chgData name="Nihar Mayur Shah" userId="ff8f693a-7bf6-40db-b5bb-7017fc69b4c1" providerId="ADAL" clId="{904D4E38-28E0-45A3-AB8A-8B034E464FF8}" dt="2024-12-16T08:57:27.390" v="57621" actId="20577"/>
          <ac:spMkLst>
            <pc:docMk/>
            <pc:sldMk cId="1418557390" sldId="311"/>
            <ac:spMk id="3" creationId="{2348808E-947A-5AB7-38A6-F973ACE5E189}"/>
          </ac:spMkLst>
        </pc:spChg>
        <pc:spChg chg="add mod">
          <ac:chgData name="Nihar Mayur Shah" userId="ff8f693a-7bf6-40db-b5bb-7017fc69b4c1" providerId="ADAL" clId="{904D4E38-28E0-45A3-AB8A-8B034E464FF8}" dt="2024-11-19T09:29:26.325" v="50273" actId="1076"/>
          <ac:spMkLst>
            <pc:docMk/>
            <pc:sldMk cId="1418557390" sldId="311"/>
            <ac:spMk id="6" creationId="{FC9DD3C8-BD4F-5ECA-1AB5-1732B36EED60}"/>
          </ac:spMkLst>
        </pc:spChg>
        <pc:spChg chg="add mod">
          <ac:chgData name="Nihar Mayur Shah" userId="ff8f693a-7bf6-40db-b5bb-7017fc69b4c1" providerId="ADAL" clId="{904D4E38-28E0-45A3-AB8A-8B034E464FF8}" dt="2024-11-19T09:29:26.325" v="50273" actId="1076"/>
          <ac:spMkLst>
            <pc:docMk/>
            <pc:sldMk cId="1418557390" sldId="311"/>
            <ac:spMk id="7" creationId="{3AE9C3F7-7144-7B8E-7B68-FCB1C4E0CBFB}"/>
          </ac:spMkLst>
        </pc:spChg>
        <pc:spChg chg="add mod">
          <ac:chgData name="Nihar Mayur Shah" userId="ff8f693a-7bf6-40db-b5bb-7017fc69b4c1" providerId="ADAL" clId="{904D4E38-28E0-45A3-AB8A-8B034E464FF8}" dt="2024-11-19T09:29:26.325" v="50273" actId="1076"/>
          <ac:spMkLst>
            <pc:docMk/>
            <pc:sldMk cId="1418557390" sldId="311"/>
            <ac:spMk id="8" creationId="{B257DA9B-E1C2-A9BB-4B49-46AB5A5C20E9}"/>
          </ac:spMkLst>
        </pc:spChg>
        <pc:spChg chg="add mod">
          <ac:chgData name="Nihar Mayur Shah" userId="ff8f693a-7bf6-40db-b5bb-7017fc69b4c1" providerId="ADAL" clId="{904D4E38-28E0-45A3-AB8A-8B034E464FF8}" dt="2024-11-19T09:29:26.325" v="50273" actId="1076"/>
          <ac:spMkLst>
            <pc:docMk/>
            <pc:sldMk cId="1418557390" sldId="311"/>
            <ac:spMk id="9" creationId="{49E3AA73-6FD9-4A77-0551-65EEC11EAF83}"/>
          </ac:spMkLst>
        </pc:spChg>
        <pc:spChg chg="add mod">
          <ac:chgData name="Nihar Mayur Shah" userId="ff8f693a-7bf6-40db-b5bb-7017fc69b4c1" providerId="ADAL" clId="{904D4E38-28E0-45A3-AB8A-8B034E464FF8}" dt="2024-12-16T08:57:49.263" v="57648" actId="20577"/>
          <ac:spMkLst>
            <pc:docMk/>
            <pc:sldMk cId="1418557390" sldId="311"/>
            <ac:spMk id="11" creationId="{0F6208B8-C77F-65A2-9027-2AE940A89CF3}"/>
          </ac:spMkLst>
        </pc:spChg>
        <pc:spChg chg="add mod">
          <ac:chgData name="Nihar Mayur Shah" userId="ff8f693a-7bf6-40db-b5bb-7017fc69b4c1" providerId="ADAL" clId="{904D4E38-28E0-45A3-AB8A-8B034E464FF8}" dt="2024-11-20T05:16:00.595" v="51118" actId="1076"/>
          <ac:spMkLst>
            <pc:docMk/>
            <pc:sldMk cId="1418557390" sldId="311"/>
            <ac:spMk id="12" creationId="{EBD9B959-89EA-A7E5-C26C-336EEBE831F5}"/>
          </ac:spMkLst>
        </pc:spChg>
      </pc:sldChg>
      <pc:sldChg chg="addSp delSp modSp new mod">
        <pc:chgData name="Nihar Mayur Shah" userId="ff8f693a-7bf6-40db-b5bb-7017fc69b4c1" providerId="ADAL" clId="{904D4E38-28E0-45A3-AB8A-8B034E464FF8}" dt="2024-12-16T08:17:45.475" v="56407" actId="20577"/>
        <pc:sldMkLst>
          <pc:docMk/>
          <pc:sldMk cId="1784347262" sldId="312"/>
        </pc:sldMkLst>
        <pc:spChg chg="mod">
          <ac:chgData name="Nihar Mayur Shah" userId="ff8f693a-7bf6-40db-b5bb-7017fc69b4c1" providerId="ADAL" clId="{904D4E38-28E0-45A3-AB8A-8B034E464FF8}" dt="2024-11-17T04:28:06.024" v="44399" actId="255"/>
          <ac:spMkLst>
            <pc:docMk/>
            <pc:sldMk cId="1784347262" sldId="312"/>
            <ac:spMk id="2" creationId="{F8932C51-4E1D-C3B7-4D0E-F1BCEF741B80}"/>
          </ac:spMkLst>
        </pc:spChg>
        <pc:spChg chg="add mod">
          <ac:chgData name="Nihar Mayur Shah" userId="ff8f693a-7bf6-40db-b5bb-7017fc69b4c1" providerId="ADAL" clId="{904D4E38-28E0-45A3-AB8A-8B034E464FF8}" dt="2024-12-16T08:17:45.475" v="56407" actId="20577"/>
          <ac:spMkLst>
            <pc:docMk/>
            <pc:sldMk cId="1784347262" sldId="312"/>
            <ac:spMk id="8" creationId="{E6CCAF6E-6E55-19E5-7786-24E2D9C81BDA}"/>
          </ac:spMkLst>
        </pc:spChg>
        <pc:spChg chg="add mod">
          <ac:chgData name="Nihar Mayur Shah" userId="ff8f693a-7bf6-40db-b5bb-7017fc69b4c1" providerId="ADAL" clId="{904D4E38-28E0-45A3-AB8A-8B034E464FF8}" dt="2024-11-17T04:54:55.843" v="45052" actId="1076"/>
          <ac:spMkLst>
            <pc:docMk/>
            <pc:sldMk cId="1784347262" sldId="312"/>
            <ac:spMk id="9" creationId="{F05A5534-41DF-B4C3-4E31-A2F996995DFC}"/>
          </ac:spMkLst>
        </pc:spChg>
        <pc:spChg chg="add mod">
          <ac:chgData name="Nihar Mayur Shah" userId="ff8f693a-7bf6-40db-b5bb-7017fc69b4c1" providerId="ADAL" clId="{904D4E38-28E0-45A3-AB8A-8B034E464FF8}" dt="2024-11-17T07:03:01.172" v="45774" actId="1076"/>
          <ac:spMkLst>
            <pc:docMk/>
            <pc:sldMk cId="1784347262" sldId="312"/>
            <ac:spMk id="10" creationId="{AECDF9A0-D813-3330-F8A5-65BD2BCF96B7}"/>
          </ac:spMkLst>
        </pc:spChg>
        <pc:picChg chg="add mod">
          <ac:chgData name="Nihar Mayur Shah" userId="ff8f693a-7bf6-40db-b5bb-7017fc69b4c1" providerId="ADAL" clId="{904D4E38-28E0-45A3-AB8A-8B034E464FF8}" dt="2024-12-15T13:36:08.871" v="54528" actId="14100"/>
          <ac:picMkLst>
            <pc:docMk/>
            <pc:sldMk cId="1784347262" sldId="312"/>
            <ac:picMk id="6" creationId="{241B3509-5518-4145-B7BD-825E6DA06C4C}"/>
          </ac:picMkLst>
        </pc:picChg>
        <pc:picChg chg="add mod">
          <ac:chgData name="Nihar Mayur Shah" userId="ff8f693a-7bf6-40db-b5bb-7017fc69b4c1" providerId="ADAL" clId="{904D4E38-28E0-45A3-AB8A-8B034E464FF8}" dt="2024-11-17T04:27:56.088" v="44397"/>
          <ac:picMkLst>
            <pc:docMk/>
            <pc:sldMk cId="1784347262" sldId="312"/>
            <ac:picMk id="7" creationId="{C972D631-C4FA-A385-C1BF-01838C5807A8}"/>
          </ac:picMkLst>
        </pc:picChg>
      </pc:sldChg>
      <pc:sldChg chg="add del">
        <pc:chgData name="Nihar Mayur Shah" userId="ff8f693a-7bf6-40db-b5bb-7017fc69b4c1" providerId="ADAL" clId="{904D4E38-28E0-45A3-AB8A-8B034E464FF8}" dt="2024-11-17T04:27:52.757" v="44394"/>
        <pc:sldMkLst>
          <pc:docMk/>
          <pc:sldMk cId="1099841679" sldId="313"/>
        </pc:sldMkLst>
      </pc:sldChg>
      <pc:sldChg chg="modSp new mod">
        <pc:chgData name="Nihar Mayur Shah" userId="ff8f693a-7bf6-40db-b5bb-7017fc69b4c1" providerId="ADAL" clId="{904D4E38-28E0-45A3-AB8A-8B034E464FF8}" dt="2024-11-17T04:31:53.328" v="44514" actId="20577"/>
        <pc:sldMkLst>
          <pc:docMk/>
          <pc:sldMk cId="1519096223" sldId="313"/>
        </pc:sldMkLst>
        <pc:spChg chg="mod">
          <ac:chgData name="Nihar Mayur Shah" userId="ff8f693a-7bf6-40db-b5bb-7017fc69b4c1" providerId="ADAL" clId="{904D4E38-28E0-45A3-AB8A-8B034E464FF8}" dt="2024-11-17T04:31:34.032" v="44473" actId="255"/>
          <ac:spMkLst>
            <pc:docMk/>
            <pc:sldMk cId="1519096223" sldId="313"/>
            <ac:spMk id="2" creationId="{E90F1D23-9968-481C-E4C3-2068984F8BBE}"/>
          </ac:spMkLst>
        </pc:spChg>
        <pc:spChg chg="mod">
          <ac:chgData name="Nihar Mayur Shah" userId="ff8f693a-7bf6-40db-b5bb-7017fc69b4c1" providerId="ADAL" clId="{904D4E38-28E0-45A3-AB8A-8B034E464FF8}" dt="2024-11-17T04:31:53.328" v="44514" actId="20577"/>
          <ac:spMkLst>
            <pc:docMk/>
            <pc:sldMk cId="1519096223" sldId="313"/>
            <ac:spMk id="3" creationId="{32BF9974-9CBD-DEEB-4264-32B8948BA4B8}"/>
          </ac:spMkLst>
        </pc:spChg>
      </pc:sldChg>
      <pc:sldChg chg="addSp modSp new mod ord modShow">
        <pc:chgData name="Nihar Mayur Shah" userId="ff8f693a-7bf6-40db-b5bb-7017fc69b4c1" providerId="ADAL" clId="{904D4E38-28E0-45A3-AB8A-8B034E464FF8}" dt="2024-12-15T05:24:51.140" v="52631" actId="729"/>
        <pc:sldMkLst>
          <pc:docMk/>
          <pc:sldMk cId="1106719420" sldId="314"/>
        </pc:sldMkLst>
        <pc:spChg chg="mod">
          <ac:chgData name="Nihar Mayur Shah" userId="ff8f693a-7bf6-40db-b5bb-7017fc69b4c1" providerId="ADAL" clId="{904D4E38-28E0-45A3-AB8A-8B034E464FF8}" dt="2024-11-17T05:03:09.957" v="45201" actId="255"/>
          <ac:spMkLst>
            <pc:docMk/>
            <pc:sldMk cId="1106719420" sldId="314"/>
            <ac:spMk id="2" creationId="{1A9C06E3-0B65-1426-5579-F44648134E8C}"/>
          </ac:spMkLst>
        </pc:spChg>
        <pc:spChg chg="mod">
          <ac:chgData name="Nihar Mayur Shah" userId="ff8f693a-7bf6-40db-b5bb-7017fc69b4c1" providerId="ADAL" clId="{904D4E38-28E0-45A3-AB8A-8B034E464FF8}" dt="2024-11-17T09:05:02.077" v="46520" actId="114"/>
          <ac:spMkLst>
            <pc:docMk/>
            <pc:sldMk cId="1106719420" sldId="314"/>
            <ac:spMk id="3" creationId="{1ABDC210-3597-C1A9-A2FB-77F459711416}"/>
          </ac:spMkLst>
        </pc:spChg>
        <pc:spChg chg="add mod">
          <ac:chgData name="Nihar Mayur Shah" userId="ff8f693a-7bf6-40db-b5bb-7017fc69b4c1" providerId="ADAL" clId="{904D4E38-28E0-45A3-AB8A-8B034E464FF8}" dt="2024-11-17T09:05:33.256" v="46533" actId="1076"/>
          <ac:spMkLst>
            <pc:docMk/>
            <pc:sldMk cId="1106719420" sldId="314"/>
            <ac:spMk id="8" creationId="{D906BB61-CFED-78FC-EFFF-3D07F39AD182}"/>
          </ac:spMkLst>
        </pc:spChg>
        <pc:picChg chg="add mod">
          <ac:chgData name="Nihar Mayur Shah" userId="ff8f693a-7bf6-40db-b5bb-7017fc69b4c1" providerId="ADAL" clId="{904D4E38-28E0-45A3-AB8A-8B034E464FF8}" dt="2024-11-17T06:54:26.198" v="45510" actId="1076"/>
          <ac:picMkLst>
            <pc:docMk/>
            <pc:sldMk cId="1106719420" sldId="314"/>
            <ac:picMk id="7" creationId="{0190984B-6737-5F4A-ED49-7AD36790EF13}"/>
          </ac:picMkLst>
        </pc:picChg>
      </pc:sldChg>
      <pc:sldChg chg="delSp modSp new mod">
        <pc:chgData name="Nihar Mayur Shah" userId="ff8f693a-7bf6-40db-b5bb-7017fc69b4c1" providerId="ADAL" clId="{904D4E38-28E0-45A3-AB8A-8B034E464FF8}" dt="2024-12-16T08:23:10.685" v="56679" actId="20577"/>
        <pc:sldMkLst>
          <pc:docMk/>
          <pc:sldMk cId="1482397005" sldId="315"/>
        </pc:sldMkLst>
        <pc:spChg chg="mod">
          <ac:chgData name="Nihar Mayur Shah" userId="ff8f693a-7bf6-40db-b5bb-7017fc69b4c1" providerId="ADAL" clId="{904D4E38-28E0-45A3-AB8A-8B034E464FF8}" dt="2024-12-16T08:23:10.685" v="56679" actId="20577"/>
          <ac:spMkLst>
            <pc:docMk/>
            <pc:sldMk cId="1482397005" sldId="315"/>
            <ac:spMk id="3" creationId="{12549B95-A61C-4E41-F17B-FA51718BB03C}"/>
          </ac:spMkLst>
        </pc:spChg>
      </pc:sldChg>
      <pc:sldChg chg="modSp new mod">
        <pc:chgData name="Nihar Mayur Shah" userId="ff8f693a-7bf6-40db-b5bb-7017fc69b4c1" providerId="ADAL" clId="{904D4E38-28E0-45A3-AB8A-8B034E464FF8}" dt="2024-11-17T08:27:44.399" v="46004" actId="255"/>
        <pc:sldMkLst>
          <pc:docMk/>
          <pc:sldMk cId="2142537735" sldId="316"/>
        </pc:sldMkLst>
        <pc:spChg chg="mod">
          <ac:chgData name="Nihar Mayur Shah" userId="ff8f693a-7bf6-40db-b5bb-7017fc69b4c1" providerId="ADAL" clId="{904D4E38-28E0-45A3-AB8A-8B034E464FF8}" dt="2024-11-17T08:27:44.399" v="46004" actId="255"/>
          <ac:spMkLst>
            <pc:docMk/>
            <pc:sldMk cId="2142537735" sldId="316"/>
            <ac:spMk id="2" creationId="{E49252BD-D69B-BA85-E982-8ABD41104F32}"/>
          </ac:spMkLst>
        </pc:spChg>
        <pc:spChg chg="mod">
          <ac:chgData name="Nihar Mayur Shah" userId="ff8f693a-7bf6-40db-b5bb-7017fc69b4c1" providerId="ADAL" clId="{904D4E38-28E0-45A3-AB8A-8B034E464FF8}" dt="2024-11-17T08:27:38.044" v="46003" actId="20577"/>
          <ac:spMkLst>
            <pc:docMk/>
            <pc:sldMk cId="2142537735" sldId="316"/>
            <ac:spMk id="3" creationId="{9130CD71-C899-FD7F-4F0E-F15BA33DCDD5}"/>
          </ac:spMkLst>
        </pc:spChg>
      </pc:sldChg>
      <pc:sldChg chg="addSp modSp new mod modShow">
        <pc:chgData name="Nihar Mayur Shah" userId="ff8f693a-7bf6-40db-b5bb-7017fc69b4c1" providerId="ADAL" clId="{904D4E38-28E0-45A3-AB8A-8B034E464FF8}" dt="2024-12-14T17:05:17.550" v="51164" actId="729"/>
        <pc:sldMkLst>
          <pc:docMk/>
          <pc:sldMk cId="3010337357" sldId="317"/>
        </pc:sldMkLst>
        <pc:spChg chg="mod">
          <ac:chgData name="Nihar Mayur Shah" userId="ff8f693a-7bf6-40db-b5bb-7017fc69b4c1" providerId="ADAL" clId="{904D4E38-28E0-45A3-AB8A-8B034E464FF8}" dt="2024-11-17T12:51:30.126" v="47806" actId="255"/>
          <ac:spMkLst>
            <pc:docMk/>
            <pc:sldMk cId="3010337357" sldId="317"/>
            <ac:spMk id="2" creationId="{8E333A83-02C5-AA4C-EC5D-FFF1CCAFCA81}"/>
          </ac:spMkLst>
        </pc:spChg>
        <pc:spChg chg="mod">
          <ac:chgData name="Nihar Mayur Shah" userId="ff8f693a-7bf6-40db-b5bb-7017fc69b4c1" providerId="ADAL" clId="{904D4E38-28E0-45A3-AB8A-8B034E464FF8}" dt="2024-11-17T13:03:47.963" v="48239" actId="20577"/>
          <ac:spMkLst>
            <pc:docMk/>
            <pc:sldMk cId="3010337357" sldId="317"/>
            <ac:spMk id="3" creationId="{34E4CFB1-DFFC-D8A3-D120-C42033B05588}"/>
          </ac:spMkLst>
        </pc:spChg>
        <pc:spChg chg="add mod">
          <ac:chgData name="Nihar Mayur Shah" userId="ff8f693a-7bf6-40db-b5bb-7017fc69b4c1" providerId="ADAL" clId="{904D4E38-28E0-45A3-AB8A-8B034E464FF8}" dt="2024-11-17T13:00:23.173" v="48232" actId="1076"/>
          <ac:spMkLst>
            <pc:docMk/>
            <pc:sldMk cId="3010337357" sldId="317"/>
            <ac:spMk id="8" creationId="{7ED61B54-AD83-B6FE-A5E2-0AFCEBD5FA9E}"/>
          </ac:spMkLst>
        </pc:spChg>
        <pc:picChg chg="add mod">
          <ac:chgData name="Nihar Mayur Shah" userId="ff8f693a-7bf6-40db-b5bb-7017fc69b4c1" providerId="ADAL" clId="{904D4E38-28E0-45A3-AB8A-8B034E464FF8}" dt="2024-11-17T13:00:47.396" v="48235" actId="14100"/>
          <ac:picMkLst>
            <pc:docMk/>
            <pc:sldMk cId="3010337357" sldId="317"/>
            <ac:picMk id="7" creationId="{84ACE1EE-23FE-EC1C-588B-2D7B9B0E09CF}"/>
          </ac:picMkLst>
        </pc:picChg>
      </pc:sldChg>
      <pc:sldChg chg="addSp delSp modSp new mod modAnim">
        <pc:chgData name="Nihar Mayur Shah" userId="ff8f693a-7bf6-40db-b5bb-7017fc69b4c1" providerId="ADAL" clId="{904D4E38-28E0-45A3-AB8A-8B034E464FF8}" dt="2024-12-16T08:55:54.463" v="57588" actId="1076"/>
        <pc:sldMkLst>
          <pc:docMk/>
          <pc:sldMk cId="698663779" sldId="318"/>
        </pc:sldMkLst>
        <pc:spChg chg="mod">
          <ac:chgData name="Nihar Mayur Shah" userId="ff8f693a-7bf6-40db-b5bb-7017fc69b4c1" providerId="ADAL" clId="{904D4E38-28E0-45A3-AB8A-8B034E464FF8}" dt="2024-11-17T13:18:31.944" v="49260" actId="1076"/>
          <ac:spMkLst>
            <pc:docMk/>
            <pc:sldMk cId="698663779" sldId="318"/>
            <ac:spMk id="2" creationId="{B15D0258-B5F4-53C1-4A7D-FCBD7EFEB924}"/>
          </ac:spMkLst>
        </pc:spChg>
        <pc:spChg chg="mod">
          <ac:chgData name="Nihar Mayur Shah" userId="ff8f693a-7bf6-40db-b5bb-7017fc69b4c1" providerId="ADAL" clId="{904D4E38-28E0-45A3-AB8A-8B034E464FF8}" dt="2024-12-16T04:42:19.358" v="55953" actId="20577"/>
          <ac:spMkLst>
            <pc:docMk/>
            <pc:sldMk cId="698663779" sldId="318"/>
            <ac:spMk id="3" creationId="{56F1BC7F-A07F-A918-F246-849736844BCF}"/>
          </ac:spMkLst>
        </pc:spChg>
        <pc:spChg chg="add mod">
          <ac:chgData name="Nihar Mayur Shah" userId="ff8f693a-7bf6-40db-b5bb-7017fc69b4c1" providerId="ADAL" clId="{904D4E38-28E0-45A3-AB8A-8B034E464FF8}" dt="2024-12-15T03:33:27.005" v="51259" actId="114"/>
          <ac:spMkLst>
            <pc:docMk/>
            <pc:sldMk cId="698663779" sldId="318"/>
            <ac:spMk id="6" creationId="{68CFCD1A-2C16-DB14-1E4E-4825C8E4EBA7}"/>
          </ac:spMkLst>
        </pc:spChg>
        <pc:spChg chg="add mod">
          <ac:chgData name="Nihar Mayur Shah" userId="ff8f693a-7bf6-40db-b5bb-7017fc69b4c1" providerId="ADAL" clId="{904D4E38-28E0-45A3-AB8A-8B034E464FF8}" dt="2024-11-19T10:23:38.698" v="50856" actId="1076"/>
          <ac:spMkLst>
            <pc:docMk/>
            <pc:sldMk cId="698663779" sldId="318"/>
            <ac:spMk id="7" creationId="{C9646027-55D5-426E-13C2-F3A3A072BE7F}"/>
          </ac:spMkLst>
        </pc:spChg>
        <pc:spChg chg="add mod">
          <ac:chgData name="Nihar Mayur Shah" userId="ff8f693a-7bf6-40db-b5bb-7017fc69b4c1" providerId="ADAL" clId="{904D4E38-28E0-45A3-AB8A-8B034E464FF8}" dt="2024-12-16T08:55:54.463" v="57588" actId="1076"/>
          <ac:spMkLst>
            <pc:docMk/>
            <pc:sldMk cId="698663779" sldId="318"/>
            <ac:spMk id="8" creationId="{04B1E668-4541-5A22-0B44-1816E3200B36}"/>
          </ac:spMkLst>
        </pc:spChg>
      </pc:sldChg>
      <pc:sldChg chg="delSp modSp new mod">
        <pc:chgData name="Nihar Mayur Shah" userId="ff8f693a-7bf6-40db-b5bb-7017fc69b4c1" providerId="ADAL" clId="{904D4E38-28E0-45A3-AB8A-8B034E464FF8}" dt="2024-12-15T13:34:04.065" v="54466" actId="20577"/>
        <pc:sldMkLst>
          <pc:docMk/>
          <pc:sldMk cId="1131674351" sldId="319"/>
        </pc:sldMkLst>
        <pc:spChg chg="mod">
          <ac:chgData name="Nihar Mayur Shah" userId="ff8f693a-7bf6-40db-b5bb-7017fc69b4c1" providerId="ADAL" clId="{904D4E38-28E0-45A3-AB8A-8B034E464FF8}" dt="2024-12-15T13:34:04.065" v="54466" actId="20577"/>
          <ac:spMkLst>
            <pc:docMk/>
            <pc:sldMk cId="1131674351" sldId="319"/>
            <ac:spMk id="3" creationId="{884F8734-3F4F-F393-BA2D-460DE40C913E}"/>
          </ac:spMkLst>
        </pc:spChg>
      </pc:sldChg>
      <pc:sldChg chg="new del">
        <pc:chgData name="Nihar Mayur Shah" userId="ff8f693a-7bf6-40db-b5bb-7017fc69b4c1" providerId="ADAL" clId="{904D4E38-28E0-45A3-AB8A-8B034E464FF8}" dt="2024-12-02T09:25:47.550" v="51121" actId="47"/>
        <pc:sldMkLst>
          <pc:docMk/>
          <pc:sldMk cId="876831065" sldId="320"/>
        </pc:sldMkLst>
      </pc:sldChg>
      <pc:sldChg chg="modSp new del mod">
        <pc:chgData name="Nihar Mayur Shah" userId="ff8f693a-7bf6-40db-b5bb-7017fc69b4c1" providerId="ADAL" clId="{904D4E38-28E0-45A3-AB8A-8B034E464FF8}" dt="2024-12-02T09:27:17.212" v="51163" actId="47"/>
        <pc:sldMkLst>
          <pc:docMk/>
          <pc:sldMk cId="1791637485" sldId="320"/>
        </pc:sldMkLst>
        <pc:spChg chg="mod">
          <ac:chgData name="Nihar Mayur Shah" userId="ff8f693a-7bf6-40db-b5bb-7017fc69b4c1" providerId="ADAL" clId="{904D4E38-28E0-45A3-AB8A-8B034E464FF8}" dt="2024-12-02T09:26:14.373" v="51156" actId="20577"/>
          <ac:spMkLst>
            <pc:docMk/>
            <pc:sldMk cId="1791637485" sldId="320"/>
            <ac:spMk id="2" creationId="{4804ADEC-84EB-9C4C-5D11-00CC181658FC}"/>
          </ac:spMkLst>
        </pc:spChg>
        <pc:spChg chg="mod">
          <ac:chgData name="Nihar Mayur Shah" userId="ff8f693a-7bf6-40db-b5bb-7017fc69b4c1" providerId="ADAL" clId="{904D4E38-28E0-45A3-AB8A-8B034E464FF8}" dt="2024-12-02T09:26:56.822" v="51162" actId="20577"/>
          <ac:spMkLst>
            <pc:docMk/>
            <pc:sldMk cId="1791637485" sldId="320"/>
            <ac:spMk id="3" creationId="{6897A4AA-265A-7295-863C-BA9C502D0341}"/>
          </ac:spMkLst>
        </pc:spChg>
      </pc:sldChg>
      <pc:sldChg chg="addSp delSp modSp new mod">
        <pc:chgData name="Nihar Mayur Shah" userId="ff8f693a-7bf6-40db-b5bb-7017fc69b4c1" providerId="ADAL" clId="{904D4E38-28E0-45A3-AB8A-8B034E464FF8}" dt="2024-12-16T10:09:24.031" v="57751" actId="20577"/>
        <pc:sldMkLst>
          <pc:docMk/>
          <pc:sldMk cId="2016743003" sldId="320"/>
        </pc:sldMkLst>
        <pc:spChg chg="del">
          <ac:chgData name="Nihar Mayur Shah" userId="ff8f693a-7bf6-40db-b5bb-7017fc69b4c1" providerId="ADAL" clId="{904D4E38-28E0-45A3-AB8A-8B034E464FF8}" dt="2024-12-15T03:28:49.031" v="51166" actId="478"/>
          <ac:spMkLst>
            <pc:docMk/>
            <pc:sldMk cId="2016743003" sldId="320"/>
            <ac:spMk id="2" creationId="{06359D03-9A60-B87E-5E50-19D541E43C32}"/>
          </ac:spMkLst>
        </pc:spChg>
        <pc:spChg chg="mod">
          <ac:chgData name="Nihar Mayur Shah" userId="ff8f693a-7bf6-40db-b5bb-7017fc69b4c1" providerId="ADAL" clId="{904D4E38-28E0-45A3-AB8A-8B034E464FF8}" dt="2024-12-16T10:09:24.031" v="57751" actId="20577"/>
          <ac:spMkLst>
            <pc:docMk/>
            <pc:sldMk cId="2016743003" sldId="320"/>
            <ac:spMk id="3" creationId="{8B2DC1EC-AFB2-1DDA-F1C7-005AFE797C75}"/>
          </ac:spMkLst>
        </pc:spChg>
        <pc:spChg chg="add mod">
          <ac:chgData name="Nihar Mayur Shah" userId="ff8f693a-7bf6-40db-b5bb-7017fc69b4c1" providerId="ADAL" clId="{904D4E38-28E0-45A3-AB8A-8B034E464FF8}" dt="2024-12-16T08:26:49.451" v="56875" actId="1076"/>
          <ac:spMkLst>
            <pc:docMk/>
            <pc:sldMk cId="2016743003" sldId="320"/>
            <ac:spMk id="6" creationId="{67C3E916-5AEE-EEEE-43D2-A1AC3CB4E494}"/>
          </ac:spMkLst>
        </pc:spChg>
      </pc:sldChg>
      <pc:sldChg chg="delSp modSp new mod modShow">
        <pc:chgData name="Nihar Mayur Shah" userId="ff8f693a-7bf6-40db-b5bb-7017fc69b4c1" providerId="ADAL" clId="{904D4E38-28E0-45A3-AB8A-8B034E464FF8}" dt="2024-12-16T08:21:23.579" v="56600" actId="729"/>
        <pc:sldMkLst>
          <pc:docMk/>
          <pc:sldMk cId="3383354905" sldId="321"/>
        </pc:sldMkLst>
        <pc:spChg chg="del">
          <ac:chgData name="Nihar Mayur Shah" userId="ff8f693a-7bf6-40db-b5bb-7017fc69b4c1" providerId="ADAL" clId="{904D4E38-28E0-45A3-AB8A-8B034E464FF8}" dt="2024-12-15T07:08:21.802" v="52933" actId="478"/>
          <ac:spMkLst>
            <pc:docMk/>
            <pc:sldMk cId="3383354905" sldId="321"/>
            <ac:spMk id="2" creationId="{EDFB96A7-1D47-023C-E565-C0E0A57CA79D}"/>
          </ac:spMkLst>
        </pc:spChg>
        <pc:spChg chg="mod">
          <ac:chgData name="Nihar Mayur Shah" userId="ff8f693a-7bf6-40db-b5bb-7017fc69b4c1" providerId="ADAL" clId="{904D4E38-28E0-45A3-AB8A-8B034E464FF8}" dt="2024-12-16T03:02:02.684" v="55534" actId="20577"/>
          <ac:spMkLst>
            <pc:docMk/>
            <pc:sldMk cId="3383354905" sldId="321"/>
            <ac:spMk id="3" creationId="{53704D9B-728E-12B6-9DEB-5E1AE79C9EE3}"/>
          </ac:spMkLst>
        </pc:spChg>
      </pc:sldChg>
      <pc:sldChg chg="addSp modSp new mod">
        <pc:chgData name="Nihar Mayur Shah" userId="ff8f693a-7bf6-40db-b5bb-7017fc69b4c1" providerId="ADAL" clId="{904D4E38-28E0-45A3-AB8A-8B034E464FF8}" dt="2024-12-16T08:51:23.663" v="57500" actId="20577"/>
        <pc:sldMkLst>
          <pc:docMk/>
          <pc:sldMk cId="3095245323" sldId="322"/>
        </pc:sldMkLst>
        <pc:spChg chg="mod">
          <ac:chgData name="Nihar Mayur Shah" userId="ff8f693a-7bf6-40db-b5bb-7017fc69b4c1" providerId="ADAL" clId="{904D4E38-28E0-45A3-AB8A-8B034E464FF8}" dt="2024-12-15T08:01:09.886" v="53767" actId="20577"/>
          <ac:spMkLst>
            <pc:docMk/>
            <pc:sldMk cId="3095245323" sldId="322"/>
            <ac:spMk id="2" creationId="{31396FC4-BB4E-9622-CC26-FC42530A77B6}"/>
          </ac:spMkLst>
        </pc:spChg>
        <pc:spChg chg="mod">
          <ac:chgData name="Nihar Mayur Shah" userId="ff8f693a-7bf6-40db-b5bb-7017fc69b4c1" providerId="ADAL" clId="{904D4E38-28E0-45A3-AB8A-8B034E464FF8}" dt="2024-12-16T08:51:23.663" v="57500" actId="20577"/>
          <ac:spMkLst>
            <pc:docMk/>
            <pc:sldMk cId="3095245323" sldId="322"/>
            <ac:spMk id="3" creationId="{53C6EFEF-CB77-C249-EDE1-6373E9645C82}"/>
          </ac:spMkLst>
        </pc:spChg>
        <pc:spChg chg="add mod">
          <ac:chgData name="Nihar Mayur Shah" userId="ff8f693a-7bf6-40db-b5bb-7017fc69b4c1" providerId="ADAL" clId="{904D4E38-28E0-45A3-AB8A-8B034E464FF8}" dt="2024-12-16T08:48:23.065" v="57423" actId="1076"/>
          <ac:spMkLst>
            <pc:docMk/>
            <pc:sldMk cId="3095245323" sldId="322"/>
            <ac:spMk id="6" creationId="{42CB1D6F-2135-8183-C7D0-1A5723A40255}"/>
          </ac:spMkLst>
        </pc:spChg>
        <pc:spChg chg="add mod">
          <ac:chgData name="Nihar Mayur Shah" userId="ff8f693a-7bf6-40db-b5bb-7017fc69b4c1" providerId="ADAL" clId="{904D4E38-28E0-45A3-AB8A-8B034E464FF8}" dt="2024-12-16T08:48:33.808" v="57427" actId="20577"/>
          <ac:spMkLst>
            <pc:docMk/>
            <pc:sldMk cId="3095245323" sldId="322"/>
            <ac:spMk id="7" creationId="{58F65692-B295-8D40-EBE7-FE07443337C3}"/>
          </ac:spMkLst>
        </pc:spChg>
        <pc:spChg chg="add mod">
          <ac:chgData name="Nihar Mayur Shah" userId="ff8f693a-7bf6-40db-b5bb-7017fc69b4c1" providerId="ADAL" clId="{904D4E38-28E0-45A3-AB8A-8B034E464FF8}" dt="2024-12-16T08:49:54.133" v="57462" actId="1076"/>
          <ac:spMkLst>
            <pc:docMk/>
            <pc:sldMk cId="3095245323" sldId="322"/>
            <ac:spMk id="8" creationId="{72B3F0A8-5A2F-1A0C-93F3-FEA8E773F11A}"/>
          </ac:spMkLst>
        </pc:spChg>
      </pc:sldChg>
      <pc:sldChg chg="addSp modSp new mod ord modShow">
        <pc:chgData name="Nihar Mayur Shah" userId="ff8f693a-7bf6-40db-b5bb-7017fc69b4c1" providerId="ADAL" clId="{904D4E38-28E0-45A3-AB8A-8B034E464FF8}" dt="2024-12-16T08:51:52.891" v="57503" actId="729"/>
        <pc:sldMkLst>
          <pc:docMk/>
          <pc:sldMk cId="4139103649" sldId="323"/>
        </pc:sldMkLst>
        <pc:spChg chg="mod">
          <ac:chgData name="Nihar Mayur Shah" userId="ff8f693a-7bf6-40db-b5bb-7017fc69b4c1" providerId="ADAL" clId="{904D4E38-28E0-45A3-AB8A-8B034E464FF8}" dt="2024-12-15T14:09:46.755" v="55350" actId="122"/>
          <ac:spMkLst>
            <pc:docMk/>
            <pc:sldMk cId="4139103649" sldId="323"/>
            <ac:spMk id="2" creationId="{1908A6C2-C534-1057-6006-AF1B8C74A4B4}"/>
          </ac:spMkLst>
        </pc:spChg>
        <pc:spChg chg="add mod">
          <ac:chgData name="Nihar Mayur Shah" userId="ff8f693a-7bf6-40db-b5bb-7017fc69b4c1" providerId="ADAL" clId="{904D4E38-28E0-45A3-AB8A-8B034E464FF8}" dt="2024-12-15T14:09:48.778" v="55351" actId="122"/>
          <ac:spMkLst>
            <pc:docMk/>
            <pc:sldMk cId="4139103649" sldId="323"/>
            <ac:spMk id="5" creationId="{CB44A219-140D-3AD6-B77C-76A46FE1343B}"/>
          </ac:spMkLst>
        </pc:spChg>
        <pc:spChg chg="add mod">
          <ac:chgData name="Nihar Mayur Shah" userId="ff8f693a-7bf6-40db-b5bb-7017fc69b4c1" providerId="ADAL" clId="{904D4E38-28E0-45A3-AB8A-8B034E464FF8}" dt="2024-12-15T14:17:32.243" v="55411" actId="20577"/>
          <ac:spMkLst>
            <pc:docMk/>
            <pc:sldMk cId="4139103649" sldId="323"/>
            <ac:spMk id="8" creationId="{6B5C7887-4A84-78E3-1302-A41C71BC562F}"/>
          </ac:spMkLst>
        </pc:spChg>
        <pc:spChg chg="add mod">
          <ac:chgData name="Nihar Mayur Shah" userId="ff8f693a-7bf6-40db-b5bb-7017fc69b4c1" providerId="ADAL" clId="{904D4E38-28E0-45A3-AB8A-8B034E464FF8}" dt="2024-12-15T14:18:51.869" v="55430" actId="20577"/>
          <ac:spMkLst>
            <pc:docMk/>
            <pc:sldMk cId="4139103649" sldId="323"/>
            <ac:spMk id="9" creationId="{56B16BEA-F608-C5B7-D2BD-5667F776FBBB}"/>
          </ac:spMkLst>
        </pc:spChg>
        <pc:cxnChg chg="add mod">
          <ac:chgData name="Nihar Mayur Shah" userId="ff8f693a-7bf6-40db-b5bb-7017fc69b4c1" providerId="ADAL" clId="{904D4E38-28E0-45A3-AB8A-8B034E464FF8}" dt="2024-12-15T14:10:12.018" v="55355" actId="1582"/>
          <ac:cxnSpMkLst>
            <pc:docMk/>
            <pc:sldMk cId="4139103649" sldId="323"/>
            <ac:cxnSpMk id="7" creationId="{B1BBFC49-CCE6-7E47-D34C-FA1BBB914163}"/>
          </ac:cxnSpMkLst>
        </pc:cxnChg>
      </pc:sldChg>
      <pc:sldChg chg="addSp delSp modSp new mod">
        <pc:chgData name="Nihar Mayur Shah" userId="ff8f693a-7bf6-40db-b5bb-7017fc69b4c1" providerId="ADAL" clId="{904D4E38-28E0-45A3-AB8A-8B034E464FF8}" dt="2024-12-16T08:53:39.381" v="57566" actId="114"/>
        <pc:sldMkLst>
          <pc:docMk/>
          <pc:sldMk cId="3677915362" sldId="324"/>
        </pc:sldMkLst>
        <pc:spChg chg="del">
          <ac:chgData name="Nihar Mayur Shah" userId="ff8f693a-7bf6-40db-b5bb-7017fc69b4c1" providerId="ADAL" clId="{904D4E38-28E0-45A3-AB8A-8B034E464FF8}" dt="2024-12-15T08:10:24.154" v="53808" actId="478"/>
          <ac:spMkLst>
            <pc:docMk/>
            <pc:sldMk cId="3677915362" sldId="324"/>
            <ac:spMk id="2" creationId="{01B2F679-EBE5-E9F5-6402-0F425AEEAC4F}"/>
          </ac:spMkLst>
        </pc:spChg>
        <pc:spChg chg="mod">
          <ac:chgData name="Nihar Mayur Shah" userId="ff8f693a-7bf6-40db-b5bb-7017fc69b4c1" providerId="ADAL" clId="{904D4E38-28E0-45A3-AB8A-8B034E464FF8}" dt="2024-12-16T08:52:48.326" v="57519" actId="20577"/>
          <ac:spMkLst>
            <pc:docMk/>
            <pc:sldMk cId="3677915362" sldId="324"/>
            <ac:spMk id="3" creationId="{4E2D5487-D09B-5932-C43B-576C82C489DB}"/>
          </ac:spMkLst>
        </pc:spChg>
        <pc:spChg chg="add del mod">
          <ac:chgData name="Nihar Mayur Shah" userId="ff8f693a-7bf6-40db-b5bb-7017fc69b4c1" providerId="ADAL" clId="{904D4E38-28E0-45A3-AB8A-8B034E464FF8}" dt="2024-12-16T08:50:31.335" v="57470" actId="478"/>
          <ac:spMkLst>
            <pc:docMk/>
            <pc:sldMk cId="3677915362" sldId="324"/>
            <ac:spMk id="6" creationId="{231E5E4B-E358-8A38-7A9D-8D46306704EC}"/>
          </ac:spMkLst>
        </pc:spChg>
        <pc:spChg chg="add mod">
          <ac:chgData name="Nihar Mayur Shah" userId="ff8f693a-7bf6-40db-b5bb-7017fc69b4c1" providerId="ADAL" clId="{904D4E38-28E0-45A3-AB8A-8B034E464FF8}" dt="2024-12-16T08:50:37.457" v="57471" actId="1076"/>
          <ac:spMkLst>
            <pc:docMk/>
            <pc:sldMk cId="3677915362" sldId="324"/>
            <ac:spMk id="7" creationId="{2CA99710-4EAF-EF9F-E9D7-96E3625A88D8}"/>
          </ac:spMkLst>
        </pc:spChg>
        <pc:spChg chg="add del mod">
          <ac:chgData name="Nihar Mayur Shah" userId="ff8f693a-7bf6-40db-b5bb-7017fc69b4c1" providerId="ADAL" clId="{904D4E38-28E0-45A3-AB8A-8B034E464FF8}" dt="2024-12-16T08:52:26.553" v="57506" actId="478"/>
          <ac:spMkLst>
            <pc:docMk/>
            <pc:sldMk cId="3677915362" sldId="324"/>
            <ac:spMk id="8" creationId="{92755F39-2116-B578-59DB-9974A8236600}"/>
          </ac:spMkLst>
        </pc:spChg>
        <pc:spChg chg="add del mod">
          <ac:chgData name="Nihar Mayur Shah" userId="ff8f693a-7bf6-40db-b5bb-7017fc69b4c1" providerId="ADAL" clId="{904D4E38-28E0-45A3-AB8A-8B034E464FF8}" dt="2024-12-16T08:51:49.257" v="57502" actId="478"/>
          <ac:spMkLst>
            <pc:docMk/>
            <pc:sldMk cId="3677915362" sldId="324"/>
            <ac:spMk id="9" creationId="{9FEAA810-DDDE-6B9D-2E06-54E8B7D73369}"/>
          </ac:spMkLst>
        </pc:spChg>
        <pc:spChg chg="add mod">
          <ac:chgData name="Nihar Mayur Shah" userId="ff8f693a-7bf6-40db-b5bb-7017fc69b4c1" providerId="ADAL" clId="{904D4E38-28E0-45A3-AB8A-8B034E464FF8}" dt="2024-12-16T08:53:39.381" v="57566" actId="114"/>
          <ac:spMkLst>
            <pc:docMk/>
            <pc:sldMk cId="3677915362" sldId="324"/>
            <ac:spMk id="11" creationId="{9D6FAD2D-9130-6B31-9717-AB8859737CB8}"/>
          </ac:spMkLst>
        </pc:spChg>
      </pc:sldChg>
      <pc:sldChg chg="addSp modSp new mod">
        <pc:chgData name="Nihar Mayur Shah" userId="ff8f693a-7bf6-40db-b5bb-7017fc69b4c1" providerId="ADAL" clId="{904D4E38-28E0-45A3-AB8A-8B034E464FF8}" dt="2024-12-16T08:45:37.707" v="57277" actId="20577"/>
        <pc:sldMkLst>
          <pc:docMk/>
          <pc:sldMk cId="3727179570" sldId="325"/>
        </pc:sldMkLst>
        <pc:spChg chg="mod">
          <ac:chgData name="Nihar Mayur Shah" userId="ff8f693a-7bf6-40db-b5bb-7017fc69b4c1" providerId="ADAL" clId="{904D4E38-28E0-45A3-AB8A-8B034E464FF8}" dt="2024-12-16T08:21:28.845" v="56604" actId="20577"/>
          <ac:spMkLst>
            <pc:docMk/>
            <pc:sldMk cId="3727179570" sldId="325"/>
            <ac:spMk id="2" creationId="{79D264DA-8E7A-50AC-BDAC-3752328C8387}"/>
          </ac:spMkLst>
        </pc:spChg>
        <pc:spChg chg="mod">
          <ac:chgData name="Nihar Mayur Shah" userId="ff8f693a-7bf6-40db-b5bb-7017fc69b4c1" providerId="ADAL" clId="{904D4E38-28E0-45A3-AB8A-8B034E464FF8}" dt="2024-12-16T08:38:02.329" v="57249" actId="14100"/>
          <ac:spMkLst>
            <pc:docMk/>
            <pc:sldMk cId="3727179570" sldId="325"/>
            <ac:spMk id="3" creationId="{AB2B9B33-09B8-BA6A-C14F-83515D6C190B}"/>
          </ac:spMkLst>
        </pc:spChg>
        <pc:spChg chg="add mod">
          <ac:chgData name="Nihar Mayur Shah" userId="ff8f693a-7bf6-40db-b5bb-7017fc69b4c1" providerId="ADAL" clId="{904D4E38-28E0-45A3-AB8A-8B034E464FF8}" dt="2024-12-16T08:37:34.577" v="57238" actId="1582"/>
          <ac:spMkLst>
            <pc:docMk/>
            <pc:sldMk cId="3727179570" sldId="325"/>
            <ac:spMk id="6" creationId="{043E6A38-E43D-E778-4283-7138C00F3299}"/>
          </ac:spMkLst>
        </pc:spChg>
        <pc:spChg chg="add mod">
          <ac:chgData name="Nihar Mayur Shah" userId="ff8f693a-7bf6-40db-b5bb-7017fc69b4c1" providerId="ADAL" clId="{904D4E38-28E0-45A3-AB8A-8B034E464FF8}" dt="2024-12-16T08:45:37.707" v="57277" actId="20577"/>
          <ac:spMkLst>
            <pc:docMk/>
            <pc:sldMk cId="3727179570" sldId="325"/>
            <ac:spMk id="7" creationId="{B5D387D8-F46B-F70E-9B2C-310CDC9ACB04}"/>
          </ac:spMkLst>
        </pc:spChg>
      </pc:sldChg>
      <pc:sldMasterChg chg="modSldLayout">
        <pc:chgData name="Nihar Mayur Shah" userId="ff8f693a-7bf6-40db-b5bb-7017fc69b4c1" providerId="ADAL" clId="{904D4E38-28E0-45A3-AB8A-8B034E464FF8}" dt="2024-09-23T10:31:05.574" v="22351"/>
        <pc:sldMasterMkLst>
          <pc:docMk/>
          <pc:sldMasterMk cId="3860071866" sldId="2147483660"/>
        </pc:sldMasterMkLst>
        <pc:sldLayoutChg chg="addSp delSp modSp setBg">
          <pc:chgData name="Nihar Mayur Shah" userId="ff8f693a-7bf6-40db-b5bb-7017fc69b4c1" providerId="ADAL" clId="{904D4E38-28E0-45A3-AB8A-8B034E464FF8}" dt="2024-09-23T10:31:05.574" v="22351"/>
          <pc:sldLayoutMkLst>
            <pc:docMk/>
            <pc:sldMasterMk cId="3860071866" sldId="2147483660"/>
            <pc:sldLayoutMk cId="4191114651" sldId="2147483661"/>
          </pc:sldLayoutMkLst>
        </pc:sldLayoutChg>
      </pc:sldMasterChg>
    </pc:docChg>
  </pc:docChgLst>
  <pc:docChgLst>
    <pc:chgData name="Nihar Mayur Shah" userId="ff8f693a-7bf6-40db-b5bb-7017fc69b4c1" providerId="ADAL" clId="{668F9BE0-2109-B54C-90BD-8CA0DD28890A}"/>
    <pc:docChg chg="modSld">
      <pc:chgData name="Nihar Mayur Shah" userId="ff8f693a-7bf6-40db-b5bb-7017fc69b4c1" providerId="ADAL" clId="{668F9BE0-2109-B54C-90BD-8CA0DD28890A}" dt="2024-09-13T19:38:32.931" v="2" actId="20577"/>
      <pc:docMkLst>
        <pc:docMk/>
      </pc:docMkLst>
      <pc:sldChg chg="modNotesTx">
        <pc:chgData name="Nihar Mayur Shah" userId="ff8f693a-7bf6-40db-b5bb-7017fc69b4c1" providerId="ADAL" clId="{668F9BE0-2109-B54C-90BD-8CA0DD28890A}" dt="2024-09-13T19:38:32.931" v="2" actId="20577"/>
        <pc:sldMkLst>
          <pc:docMk/>
          <pc:sldMk cId="3846625520" sldId="256"/>
        </pc:sldMkLst>
      </pc:sldChg>
    </pc:docChg>
  </pc:docChgLst>
  <pc:docChgLst>
    <pc:chgData name="Nihar Mayur Shah" userId="ff8f693a-7bf6-40db-b5bb-7017fc69b4c1" providerId="ADAL" clId="{2277C860-8E59-DF44-9921-912C115A03A7}"/>
    <pc:docChg chg="undo custSel addSld delSld modSld">
      <pc:chgData name="Nihar Mayur Shah" userId="ff8f693a-7bf6-40db-b5bb-7017fc69b4c1" providerId="ADAL" clId="{2277C860-8E59-DF44-9921-912C115A03A7}" dt="2024-11-22T13:52:50.998" v="37" actId="729"/>
      <pc:docMkLst>
        <pc:docMk/>
      </pc:docMkLst>
      <pc:sldChg chg="mod modShow">
        <pc:chgData name="Nihar Mayur Shah" userId="ff8f693a-7bf6-40db-b5bb-7017fc69b4c1" providerId="ADAL" clId="{2277C860-8E59-DF44-9921-912C115A03A7}" dt="2024-11-22T12:17:01.096" v="24" actId="729"/>
        <pc:sldMkLst>
          <pc:docMk/>
          <pc:sldMk cId="981241960" sldId="257"/>
        </pc:sldMkLst>
      </pc:sldChg>
      <pc:sldChg chg="add del mod modShow">
        <pc:chgData name="Nihar Mayur Shah" userId="ff8f693a-7bf6-40db-b5bb-7017fc69b4c1" providerId="ADAL" clId="{2277C860-8E59-DF44-9921-912C115A03A7}" dt="2024-11-22T12:17:06.198" v="27" actId="729"/>
        <pc:sldMkLst>
          <pc:docMk/>
          <pc:sldMk cId="822087491" sldId="259"/>
        </pc:sldMkLst>
      </pc:sldChg>
      <pc:sldChg chg="mod modShow">
        <pc:chgData name="Nihar Mayur Shah" userId="ff8f693a-7bf6-40db-b5bb-7017fc69b4c1" providerId="ADAL" clId="{2277C860-8E59-DF44-9921-912C115A03A7}" dt="2024-11-22T12:17:01.315" v="25" actId="729"/>
        <pc:sldMkLst>
          <pc:docMk/>
          <pc:sldMk cId="3811881748" sldId="260"/>
        </pc:sldMkLst>
      </pc:sldChg>
      <pc:sldChg chg="mod modShow">
        <pc:chgData name="Nihar Mayur Shah" userId="ff8f693a-7bf6-40db-b5bb-7017fc69b4c1" providerId="ADAL" clId="{2277C860-8E59-DF44-9921-912C115A03A7}" dt="2024-11-22T12:17:11.366" v="28" actId="729"/>
        <pc:sldMkLst>
          <pc:docMk/>
          <pc:sldMk cId="212969414" sldId="261"/>
        </pc:sldMkLst>
      </pc:sldChg>
      <pc:sldChg chg="mod modShow">
        <pc:chgData name="Nihar Mayur Shah" userId="ff8f693a-7bf6-40db-b5bb-7017fc69b4c1" providerId="ADAL" clId="{2277C860-8E59-DF44-9921-912C115A03A7}" dt="2024-11-22T12:17:15.363" v="29" actId="729"/>
        <pc:sldMkLst>
          <pc:docMk/>
          <pc:sldMk cId="4131475517" sldId="263"/>
        </pc:sldMkLst>
      </pc:sldChg>
      <pc:sldChg chg="mod modShow">
        <pc:chgData name="Nihar Mayur Shah" userId="ff8f693a-7bf6-40db-b5bb-7017fc69b4c1" providerId="ADAL" clId="{2277C860-8E59-DF44-9921-912C115A03A7}" dt="2024-11-22T12:17:21.263" v="31" actId="729"/>
        <pc:sldMkLst>
          <pc:docMk/>
          <pc:sldMk cId="1371344700" sldId="264"/>
        </pc:sldMkLst>
      </pc:sldChg>
      <pc:sldChg chg="mod modShow">
        <pc:chgData name="Nihar Mayur Shah" userId="ff8f693a-7bf6-40db-b5bb-7017fc69b4c1" providerId="ADAL" clId="{2277C860-8E59-DF44-9921-912C115A03A7}" dt="2024-11-22T12:17:18.696" v="30" actId="729"/>
        <pc:sldMkLst>
          <pc:docMk/>
          <pc:sldMk cId="2524709266" sldId="265"/>
        </pc:sldMkLst>
      </pc:sldChg>
      <pc:sldChg chg="mod modShow">
        <pc:chgData name="Nihar Mayur Shah" userId="ff8f693a-7bf6-40db-b5bb-7017fc69b4c1" providerId="ADAL" clId="{2277C860-8E59-DF44-9921-912C115A03A7}" dt="2024-11-22T13:52:48.172" v="36" actId="729"/>
        <pc:sldMkLst>
          <pc:docMk/>
          <pc:sldMk cId="1389931417" sldId="272"/>
        </pc:sldMkLst>
      </pc:sldChg>
      <pc:sldChg chg="mod modShow">
        <pc:chgData name="Nihar Mayur Shah" userId="ff8f693a-7bf6-40db-b5bb-7017fc69b4c1" providerId="ADAL" clId="{2277C860-8E59-DF44-9921-912C115A03A7}" dt="2024-11-22T12:17:32.595" v="34" actId="729"/>
        <pc:sldMkLst>
          <pc:docMk/>
          <pc:sldMk cId="1629149570" sldId="277"/>
        </pc:sldMkLst>
      </pc:sldChg>
      <pc:sldChg chg="mod modShow">
        <pc:chgData name="Nihar Mayur Shah" userId="ff8f693a-7bf6-40db-b5bb-7017fc69b4c1" providerId="ADAL" clId="{2277C860-8E59-DF44-9921-912C115A03A7}" dt="2024-11-22T12:17:28.478" v="33" actId="729"/>
        <pc:sldMkLst>
          <pc:docMk/>
          <pc:sldMk cId="2008921313" sldId="278"/>
        </pc:sldMkLst>
      </pc:sldChg>
      <pc:sldChg chg="mod modShow">
        <pc:chgData name="Nihar Mayur Shah" userId="ff8f693a-7bf6-40db-b5bb-7017fc69b4c1" providerId="ADAL" clId="{2277C860-8E59-DF44-9921-912C115A03A7}" dt="2024-11-22T12:17:35.865" v="35" actId="729"/>
        <pc:sldMkLst>
          <pc:docMk/>
          <pc:sldMk cId="3587649424" sldId="281"/>
        </pc:sldMkLst>
      </pc:sldChg>
      <pc:sldChg chg="mod modShow">
        <pc:chgData name="Nihar Mayur Shah" userId="ff8f693a-7bf6-40db-b5bb-7017fc69b4c1" providerId="ADAL" clId="{2277C860-8E59-DF44-9921-912C115A03A7}" dt="2024-11-22T13:52:50.998" v="37" actId="729"/>
        <pc:sldMkLst>
          <pc:docMk/>
          <pc:sldMk cId="4235730390" sldId="282"/>
        </pc:sldMkLst>
      </pc:sldChg>
      <pc:sldChg chg="mod modShow">
        <pc:chgData name="Nihar Mayur Shah" userId="ff8f693a-7bf6-40db-b5bb-7017fc69b4c1" providerId="ADAL" clId="{2277C860-8E59-DF44-9921-912C115A03A7}" dt="2024-11-22T12:17:24.713" v="32" actId="729"/>
        <pc:sldMkLst>
          <pc:docMk/>
          <pc:sldMk cId="2470277517" sldId="293"/>
        </pc:sldMkLst>
      </pc:sldChg>
      <pc:sldChg chg="modSp">
        <pc:chgData name="Nihar Mayur Shah" userId="ff8f693a-7bf6-40db-b5bb-7017fc69b4c1" providerId="ADAL" clId="{2277C860-8E59-DF44-9921-912C115A03A7}" dt="2024-11-11T10:42:54.096" v="4" actId="27636"/>
        <pc:sldMkLst>
          <pc:docMk/>
          <pc:sldMk cId="1768692658" sldId="294"/>
        </pc:sldMkLst>
        <pc:spChg chg="mod">
          <ac:chgData name="Nihar Mayur Shah" userId="ff8f693a-7bf6-40db-b5bb-7017fc69b4c1" providerId="ADAL" clId="{2277C860-8E59-DF44-9921-912C115A03A7}" dt="2024-11-11T10:42:54.096" v="4" actId="27636"/>
          <ac:spMkLst>
            <pc:docMk/>
            <pc:sldMk cId="1768692658" sldId="294"/>
            <ac:spMk id="3" creationId="{5CD18EE0-732C-A469-A9AD-008183D3E2E2}"/>
          </ac:spMkLst>
        </pc:spChg>
      </pc:sldChg>
    </pc:docChg>
  </pc:docChgLst>
  <pc:docChgLst>
    <pc:chgData name="Nihar Mayur Shah" userId="ff8f693a-7bf6-40db-b5bb-7017fc69b4c1" providerId="ADAL" clId="{EF40E285-55DE-934B-8318-E23B5F64E698}"/>
    <pc:docChg chg="undo custSel addSld modSld">
      <pc:chgData name="Nihar Mayur Shah" userId="ff8f693a-7bf6-40db-b5bb-7017fc69b4c1" providerId="ADAL" clId="{EF40E285-55DE-934B-8318-E23B5F64E698}" dt="2024-11-11T09:09:18.342" v="568" actId="20577"/>
      <pc:docMkLst>
        <pc:docMk/>
      </pc:docMkLst>
      <pc:sldChg chg="modSp">
        <pc:chgData name="Nihar Mayur Shah" userId="ff8f693a-7bf6-40db-b5bb-7017fc69b4c1" providerId="ADAL" clId="{EF40E285-55DE-934B-8318-E23B5F64E698}" dt="2024-11-11T04:55:46.055" v="2" actId="20577"/>
        <pc:sldMkLst>
          <pc:docMk/>
          <pc:sldMk cId="2458424626" sldId="295"/>
        </pc:sldMkLst>
        <pc:spChg chg="mod">
          <ac:chgData name="Nihar Mayur Shah" userId="ff8f693a-7bf6-40db-b5bb-7017fc69b4c1" providerId="ADAL" clId="{EF40E285-55DE-934B-8318-E23B5F64E698}" dt="2024-11-11T04:55:46.055" v="2" actId="20577"/>
          <ac:spMkLst>
            <pc:docMk/>
            <pc:sldMk cId="2458424626" sldId="295"/>
            <ac:spMk id="3" creationId="{A0E2FB4A-BD0F-3594-9107-643CA0E7C57C}"/>
          </ac:spMkLst>
        </pc:spChg>
      </pc:sldChg>
      <pc:sldChg chg="addSp modSp new">
        <pc:chgData name="Nihar Mayur Shah" userId="ff8f693a-7bf6-40db-b5bb-7017fc69b4c1" providerId="ADAL" clId="{EF40E285-55DE-934B-8318-E23B5F64E698}" dt="2024-11-11T09:09:18.342" v="568" actId="20577"/>
        <pc:sldMkLst>
          <pc:docMk/>
          <pc:sldMk cId="3813463679" sldId="298"/>
        </pc:sldMkLst>
        <pc:spChg chg="mod">
          <ac:chgData name="Nihar Mayur Shah" userId="ff8f693a-7bf6-40db-b5bb-7017fc69b4c1" providerId="ADAL" clId="{EF40E285-55DE-934B-8318-E23B5F64E698}" dt="2024-11-11T09:02:15.038" v="25" actId="20577"/>
          <ac:spMkLst>
            <pc:docMk/>
            <pc:sldMk cId="3813463679" sldId="298"/>
            <ac:spMk id="2" creationId="{CBB278D9-EEA7-55F9-B0A1-3A6045CEBAE1}"/>
          </ac:spMkLst>
        </pc:spChg>
        <pc:spChg chg="mod">
          <ac:chgData name="Nihar Mayur Shah" userId="ff8f693a-7bf6-40db-b5bb-7017fc69b4c1" providerId="ADAL" clId="{EF40E285-55DE-934B-8318-E23B5F64E698}" dt="2024-11-11T09:08:40.657" v="567" actId="20577"/>
          <ac:spMkLst>
            <pc:docMk/>
            <pc:sldMk cId="3813463679" sldId="298"/>
            <ac:spMk id="3" creationId="{440C3F2B-F09C-B110-D30E-F31E4C3EFB00}"/>
          </ac:spMkLst>
        </pc:spChg>
        <pc:spChg chg="add mod">
          <ac:chgData name="Nihar Mayur Shah" userId="ff8f693a-7bf6-40db-b5bb-7017fc69b4c1" providerId="ADAL" clId="{EF40E285-55DE-934B-8318-E23B5F64E698}" dt="2024-11-11T09:05:44.854" v="284" actId="1076"/>
          <ac:spMkLst>
            <pc:docMk/>
            <pc:sldMk cId="3813463679" sldId="298"/>
            <ac:spMk id="6" creationId="{1A195100-2862-ADB3-16FF-2CDA2CD4BA62}"/>
          </ac:spMkLst>
        </pc:spChg>
        <pc:spChg chg="add mod">
          <ac:chgData name="Nihar Mayur Shah" userId="ff8f693a-7bf6-40db-b5bb-7017fc69b4c1" providerId="ADAL" clId="{EF40E285-55DE-934B-8318-E23B5F64E698}" dt="2024-11-11T09:09:18.342" v="568" actId="20577"/>
          <ac:spMkLst>
            <pc:docMk/>
            <pc:sldMk cId="3813463679" sldId="298"/>
            <ac:spMk id="7" creationId="{D6D9D3AD-4463-F256-E7D0-F5893EDCD121}"/>
          </ac:spMkLst>
        </pc:spChg>
      </pc:sldChg>
    </pc:docChg>
  </pc:docChgLst>
  <pc:docChgLst>
    <pc:chgData name="Nihar Mayur Shah" userId="ff8f693a-7bf6-40db-b5bb-7017fc69b4c1" providerId="ADAL" clId="{194579B6-0F7F-F243-A716-B56ED956EBD5}"/>
    <pc:docChg chg="undo redo custSel addSld modSld">
      <pc:chgData name="Nihar Mayur Shah" userId="ff8f693a-7bf6-40db-b5bb-7017fc69b4c1" providerId="ADAL" clId="{194579B6-0F7F-F243-A716-B56ED956EBD5}" dt="2024-09-25T18:34:38.402" v="2569" actId="164"/>
      <pc:docMkLst>
        <pc:docMk/>
      </pc:docMkLst>
      <pc:sldChg chg="modSp modNotesTx">
        <pc:chgData name="Nihar Mayur Shah" userId="ff8f693a-7bf6-40db-b5bb-7017fc69b4c1" providerId="ADAL" clId="{194579B6-0F7F-F243-A716-B56ED956EBD5}" dt="2024-09-24T16:30:59.887" v="2453" actId="20577"/>
        <pc:sldMkLst>
          <pc:docMk/>
          <pc:sldMk cId="3846625520" sldId="256"/>
        </pc:sldMkLst>
        <pc:spChg chg="mod">
          <ac:chgData name="Nihar Mayur Shah" userId="ff8f693a-7bf6-40db-b5bb-7017fc69b4c1" providerId="ADAL" clId="{194579B6-0F7F-F243-A716-B56ED956EBD5}" dt="2024-09-24T16:30:59.887" v="2453" actId="20577"/>
          <ac:spMkLst>
            <pc:docMk/>
            <pc:sldMk cId="3846625520" sldId="256"/>
            <ac:spMk id="2" creationId="{00000000-0000-0000-0000-000000000000}"/>
          </ac:spMkLst>
        </pc:spChg>
      </pc:sldChg>
      <pc:sldChg chg="modSp">
        <pc:chgData name="Nihar Mayur Shah" userId="ff8f693a-7bf6-40db-b5bb-7017fc69b4c1" providerId="ADAL" clId="{194579B6-0F7F-F243-A716-B56ED956EBD5}" dt="2024-09-24T18:23:09.656" v="2511" actId="20577"/>
        <pc:sldMkLst>
          <pc:docMk/>
          <pc:sldMk cId="1371344700" sldId="264"/>
        </pc:sldMkLst>
        <pc:graphicFrameChg chg="modGraphic">
          <ac:chgData name="Nihar Mayur Shah" userId="ff8f693a-7bf6-40db-b5bb-7017fc69b4c1" providerId="ADAL" clId="{194579B6-0F7F-F243-A716-B56ED956EBD5}" dt="2024-09-24T18:23:09.656" v="2511" actId="20577"/>
          <ac:graphicFrameMkLst>
            <pc:docMk/>
            <pc:sldMk cId="1371344700" sldId="264"/>
            <ac:graphicFrameMk id="10" creationId="{25CB9D7A-6861-26A5-EF39-BC38F217F6EF}"/>
          </ac:graphicFrameMkLst>
        </pc:graphicFrameChg>
      </pc:sldChg>
      <pc:sldChg chg="modSp">
        <pc:chgData name="Nihar Mayur Shah" userId="ff8f693a-7bf6-40db-b5bb-7017fc69b4c1" providerId="ADAL" clId="{194579B6-0F7F-F243-A716-B56ED956EBD5}" dt="2024-09-25T16:09:00.823" v="2560" actId="20577"/>
        <pc:sldMkLst>
          <pc:docMk/>
          <pc:sldMk cId="3824125150" sldId="267"/>
        </pc:sldMkLst>
        <pc:spChg chg="mod">
          <ac:chgData name="Nihar Mayur Shah" userId="ff8f693a-7bf6-40db-b5bb-7017fc69b4c1" providerId="ADAL" clId="{194579B6-0F7F-F243-A716-B56ED956EBD5}" dt="2024-09-25T16:09:00.823" v="2560" actId="20577"/>
          <ac:spMkLst>
            <pc:docMk/>
            <pc:sldMk cId="3824125150" sldId="267"/>
            <ac:spMk id="3" creationId="{1C247BE7-A9DF-D661-C602-1D9C54BBCF48}"/>
          </ac:spMkLst>
        </pc:spChg>
      </pc:sldChg>
      <pc:sldChg chg="modSp modNotesTx">
        <pc:chgData name="Nihar Mayur Shah" userId="ff8f693a-7bf6-40db-b5bb-7017fc69b4c1" providerId="ADAL" clId="{194579B6-0F7F-F243-A716-B56ED956EBD5}" dt="2024-09-14T04:23:18.412" v="2004" actId="20577"/>
        <pc:sldMkLst>
          <pc:docMk/>
          <pc:sldMk cId="1614516110" sldId="268"/>
        </pc:sldMkLst>
      </pc:sldChg>
      <pc:sldChg chg="addSp delSp modSp">
        <pc:chgData name="Nihar Mayur Shah" userId="ff8f693a-7bf6-40db-b5bb-7017fc69b4c1" providerId="ADAL" clId="{194579B6-0F7F-F243-A716-B56ED956EBD5}" dt="2024-09-11T09:17:21.143" v="252" actId="21"/>
        <pc:sldMkLst>
          <pc:docMk/>
          <pc:sldMk cId="1738829100" sldId="269"/>
        </pc:sldMkLst>
        <pc:spChg chg="mod">
          <ac:chgData name="Nihar Mayur Shah" userId="ff8f693a-7bf6-40db-b5bb-7017fc69b4c1" providerId="ADAL" clId="{194579B6-0F7F-F243-A716-B56ED956EBD5}" dt="2024-09-11T09:16:15.827" v="216" actId="20577"/>
          <ac:spMkLst>
            <pc:docMk/>
            <pc:sldMk cId="1738829100" sldId="269"/>
            <ac:spMk id="3" creationId="{0DE6C6E7-0DC5-92F6-31F4-FE9888980FFB}"/>
          </ac:spMkLst>
        </pc:spChg>
        <pc:spChg chg="mod">
          <ac:chgData name="Nihar Mayur Shah" userId="ff8f693a-7bf6-40db-b5bb-7017fc69b4c1" providerId="ADAL" clId="{194579B6-0F7F-F243-A716-B56ED956EBD5}" dt="2024-09-11T09:15:55.564" v="201" actId="1076"/>
          <ac:spMkLst>
            <pc:docMk/>
            <pc:sldMk cId="1738829100" sldId="269"/>
            <ac:spMk id="6" creationId="{738AEAC1-1A2D-D2B7-B224-17D1E894636B}"/>
          </ac:spMkLst>
        </pc:spChg>
      </pc:sldChg>
      <pc:sldChg chg="modSp">
        <pc:chgData name="Nihar Mayur Shah" userId="ff8f693a-7bf6-40db-b5bb-7017fc69b4c1" providerId="ADAL" clId="{194579B6-0F7F-F243-A716-B56ED956EBD5}" dt="2024-09-19T09:09:44.159" v="2428" actId="20577"/>
        <pc:sldMkLst>
          <pc:docMk/>
          <pc:sldMk cId="1833986381" sldId="270"/>
        </pc:sldMkLst>
        <pc:spChg chg="mod">
          <ac:chgData name="Nihar Mayur Shah" userId="ff8f693a-7bf6-40db-b5bb-7017fc69b4c1" providerId="ADAL" clId="{194579B6-0F7F-F243-A716-B56ED956EBD5}" dt="2024-09-19T09:09:44.159" v="2428" actId="20577"/>
          <ac:spMkLst>
            <pc:docMk/>
            <pc:sldMk cId="1833986381" sldId="270"/>
            <ac:spMk id="3" creationId="{AC001EAA-2563-A48F-37C2-602BB534A2ED}"/>
          </ac:spMkLst>
        </pc:spChg>
      </pc:sldChg>
      <pc:sldChg chg="modSp">
        <pc:chgData name="Nihar Mayur Shah" userId="ff8f693a-7bf6-40db-b5bb-7017fc69b4c1" providerId="ADAL" clId="{194579B6-0F7F-F243-A716-B56ED956EBD5}" dt="2024-09-25T17:02:13.489" v="2564" actId="1076"/>
        <pc:sldMkLst>
          <pc:docMk/>
          <pc:sldMk cId="1389931417" sldId="272"/>
        </pc:sldMkLst>
        <pc:grpChg chg="mod">
          <ac:chgData name="Nihar Mayur Shah" userId="ff8f693a-7bf6-40db-b5bb-7017fc69b4c1" providerId="ADAL" clId="{194579B6-0F7F-F243-A716-B56ED956EBD5}" dt="2024-09-25T17:02:13.489" v="2564" actId="1076"/>
          <ac:grpSpMkLst>
            <pc:docMk/>
            <pc:sldMk cId="1389931417" sldId="272"/>
            <ac:grpSpMk id="14" creationId="{598C6C1F-992F-04EE-D708-83B1B1C5C9CB}"/>
          </ac:grpSpMkLst>
        </pc:grpChg>
      </pc:sldChg>
      <pc:sldChg chg="addSp delSp modSp new">
        <pc:chgData name="Nihar Mayur Shah" userId="ff8f693a-7bf6-40db-b5bb-7017fc69b4c1" providerId="ADAL" clId="{194579B6-0F7F-F243-A716-B56ED956EBD5}" dt="2024-09-14T04:31:52.526" v="2021" actId="1076"/>
        <pc:sldMkLst>
          <pc:docMk/>
          <pc:sldMk cId="1417806056" sldId="273"/>
        </pc:sldMkLst>
        <pc:spChg chg="mod">
          <ac:chgData name="Nihar Mayur Shah" userId="ff8f693a-7bf6-40db-b5bb-7017fc69b4c1" providerId="ADAL" clId="{194579B6-0F7F-F243-A716-B56ED956EBD5}" dt="2024-09-11T09:17:43.622" v="276" actId="20577"/>
          <ac:spMkLst>
            <pc:docMk/>
            <pc:sldMk cId="1417806056" sldId="273"/>
            <ac:spMk id="2" creationId="{D5EF2A97-3771-DDB0-2FCE-D3D939A8B9D3}"/>
          </ac:spMkLst>
        </pc:spChg>
        <pc:spChg chg="add mod">
          <ac:chgData name="Nihar Mayur Shah" userId="ff8f693a-7bf6-40db-b5bb-7017fc69b4c1" providerId="ADAL" clId="{194579B6-0F7F-F243-A716-B56ED956EBD5}" dt="2024-09-14T04:31:52.526" v="2021" actId="1076"/>
          <ac:spMkLst>
            <pc:docMk/>
            <pc:sldMk cId="1417806056" sldId="273"/>
            <ac:spMk id="7" creationId="{29F92C28-103E-6E38-D035-FD763E962555}"/>
          </ac:spMkLst>
        </pc:spChg>
        <pc:spChg chg="add mod">
          <ac:chgData name="Nihar Mayur Shah" userId="ff8f693a-7bf6-40db-b5bb-7017fc69b4c1" providerId="ADAL" clId="{194579B6-0F7F-F243-A716-B56ED956EBD5}" dt="2024-09-11T09:22:53.357" v="631" actId="20577"/>
          <ac:spMkLst>
            <pc:docMk/>
            <pc:sldMk cId="1417806056" sldId="273"/>
            <ac:spMk id="11" creationId="{62FEC8EF-D229-4A1F-4F36-827108EC0951}"/>
          </ac:spMkLst>
        </pc:spChg>
        <pc:spChg chg="mod">
          <ac:chgData name="Nihar Mayur Shah" userId="ff8f693a-7bf6-40db-b5bb-7017fc69b4c1" providerId="ADAL" clId="{194579B6-0F7F-F243-A716-B56ED956EBD5}" dt="2024-09-14T04:30:03.661" v="2008" actId="14100"/>
          <ac:spMkLst>
            <pc:docMk/>
            <pc:sldMk cId="1417806056" sldId="273"/>
            <ac:spMk id="22" creationId="{F5367382-24E0-D0BB-A0F3-209446B588FB}"/>
          </ac:spMkLst>
        </pc:spChg>
        <pc:spChg chg="mod">
          <ac:chgData name="Nihar Mayur Shah" userId="ff8f693a-7bf6-40db-b5bb-7017fc69b4c1" providerId="ADAL" clId="{194579B6-0F7F-F243-A716-B56ED956EBD5}" dt="2024-09-14T04:30:21.546" v="2009" actId="1076"/>
          <ac:spMkLst>
            <pc:docMk/>
            <pc:sldMk cId="1417806056" sldId="273"/>
            <ac:spMk id="23" creationId="{D84EFCE0-80C9-337E-99EF-FA0583CDFE52}"/>
          </ac:spMkLst>
        </pc:spChg>
      </pc:sldChg>
      <pc:sldChg chg="modSp">
        <pc:chgData name="Nihar Mayur Shah" userId="ff8f693a-7bf6-40db-b5bb-7017fc69b4c1" providerId="ADAL" clId="{194579B6-0F7F-F243-A716-B56ED956EBD5}" dt="2024-09-13T20:02:37.412" v="1583" actId="20577"/>
        <pc:sldMkLst>
          <pc:docMk/>
          <pc:sldMk cId="3142778496" sldId="274"/>
        </pc:sldMkLst>
      </pc:sldChg>
      <pc:sldChg chg="addSp modSp">
        <pc:chgData name="Nihar Mayur Shah" userId="ff8f693a-7bf6-40db-b5bb-7017fc69b4c1" providerId="ADAL" clId="{194579B6-0F7F-F243-A716-B56ED956EBD5}" dt="2024-09-19T09:07:51.173" v="2324" actId="20577"/>
        <pc:sldMkLst>
          <pc:docMk/>
          <pc:sldMk cId="2835983322" sldId="275"/>
        </pc:sldMkLst>
        <pc:spChg chg="add mod">
          <ac:chgData name="Nihar Mayur Shah" userId="ff8f693a-7bf6-40db-b5bb-7017fc69b4c1" providerId="ADAL" clId="{194579B6-0F7F-F243-A716-B56ED956EBD5}" dt="2024-09-15T08:16:10.757" v="2220" actId="20577"/>
          <ac:spMkLst>
            <pc:docMk/>
            <pc:sldMk cId="2835983322" sldId="275"/>
            <ac:spMk id="2" creationId="{846C3A33-88C0-73C4-AEB5-01AAC695072D}"/>
          </ac:spMkLst>
        </pc:spChg>
        <pc:graphicFrameChg chg="mod modGraphic">
          <ac:chgData name="Nihar Mayur Shah" userId="ff8f693a-7bf6-40db-b5bb-7017fc69b4c1" providerId="ADAL" clId="{194579B6-0F7F-F243-A716-B56ED956EBD5}" dt="2024-09-19T09:07:51.173" v="2324" actId="20577"/>
          <ac:graphicFrameMkLst>
            <pc:docMk/>
            <pc:sldMk cId="2835983322" sldId="275"/>
            <ac:graphicFrameMk id="5" creationId="{FC9C36C9-E721-C2AC-2F44-4F18B41ED319}"/>
          </ac:graphicFrameMkLst>
        </pc:graphicFrameChg>
      </pc:sldChg>
      <pc:sldChg chg="addSp modSp">
        <pc:chgData name="Nihar Mayur Shah" userId="ff8f693a-7bf6-40db-b5bb-7017fc69b4c1" providerId="ADAL" clId="{194579B6-0F7F-F243-A716-B56ED956EBD5}" dt="2024-09-24T16:34:24.896" v="2507" actId="208"/>
        <pc:sldMkLst>
          <pc:docMk/>
          <pc:sldMk cId="1629149570" sldId="277"/>
        </pc:sldMkLst>
        <pc:spChg chg="add mod">
          <ac:chgData name="Nihar Mayur Shah" userId="ff8f693a-7bf6-40db-b5bb-7017fc69b4c1" providerId="ADAL" clId="{194579B6-0F7F-F243-A716-B56ED956EBD5}" dt="2024-09-24T16:34:24.896" v="2507" actId="208"/>
          <ac:spMkLst>
            <pc:docMk/>
            <pc:sldMk cId="1629149570" sldId="277"/>
            <ac:spMk id="6" creationId="{3DA148B4-08F9-5055-E3A8-B6E081880797}"/>
          </ac:spMkLst>
        </pc:spChg>
      </pc:sldChg>
      <pc:sldChg chg="modSp">
        <pc:chgData name="Nihar Mayur Shah" userId="ff8f693a-7bf6-40db-b5bb-7017fc69b4c1" providerId="ADAL" clId="{194579B6-0F7F-F243-A716-B56ED956EBD5}" dt="2024-09-25T18:32:43.877" v="2568" actId="1076"/>
        <pc:sldMkLst>
          <pc:docMk/>
          <pc:sldMk cId="2681272815" sldId="284"/>
        </pc:sldMkLst>
        <pc:picChg chg="mod">
          <ac:chgData name="Nihar Mayur Shah" userId="ff8f693a-7bf6-40db-b5bb-7017fc69b4c1" providerId="ADAL" clId="{194579B6-0F7F-F243-A716-B56ED956EBD5}" dt="2024-09-25T18:32:43.877" v="2568" actId="1076"/>
          <ac:picMkLst>
            <pc:docMk/>
            <pc:sldMk cId="2681272815" sldId="284"/>
            <ac:picMk id="10" creationId="{9533C679-E678-1923-F07F-0855EB764972}"/>
          </ac:picMkLst>
        </pc:picChg>
      </pc:sldChg>
      <pc:sldChg chg="addSp delAnim">
        <pc:chgData name="Nihar Mayur Shah" userId="ff8f693a-7bf6-40db-b5bb-7017fc69b4c1" providerId="ADAL" clId="{194579B6-0F7F-F243-A716-B56ED956EBD5}" dt="2024-09-25T18:34:38.402" v="2569" actId="164"/>
        <pc:sldMkLst>
          <pc:docMk/>
          <pc:sldMk cId="1958664929" sldId="288"/>
        </pc:sldMkLst>
        <pc:grpChg chg="add">
          <ac:chgData name="Nihar Mayur Shah" userId="ff8f693a-7bf6-40db-b5bb-7017fc69b4c1" providerId="ADAL" clId="{194579B6-0F7F-F243-A716-B56ED956EBD5}" dt="2024-09-25T18:34:38.402" v="2569" actId="164"/>
          <ac:grpSpMkLst>
            <pc:docMk/>
            <pc:sldMk cId="1958664929" sldId="288"/>
            <ac:grpSpMk id="5" creationId="{B91964BE-B19E-162C-8275-277442FE6AB2}"/>
          </ac:grpSpMkLst>
        </pc:grpChg>
      </pc:sldChg>
      <pc:sldChg chg="modSp">
        <pc:chgData name="Nihar Mayur Shah" userId="ff8f693a-7bf6-40db-b5bb-7017fc69b4c1" providerId="ADAL" clId="{194579B6-0F7F-F243-A716-B56ED956EBD5}" dt="2024-09-25T16:07:11.578" v="2559" actId="20577"/>
        <pc:sldMkLst>
          <pc:docMk/>
          <pc:sldMk cId="3040884745" sldId="292"/>
        </pc:sldMkLst>
      </pc:sldChg>
    </pc:docChg>
  </pc:docChgLst>
  <pc:docChgLst>
    <pc:chgData name="Phani Motamarri" userId="73bc6395-08b2-4e8c-b1d2-0edabde6db6f" providerId="ADAL" clId="{4E49CDA6-7C7A-DD4B-B1AD-17D68EC5311A}"/>
    <pc:docChg chg="custSel modSld">
      <pc:chgData name="Phani Motamarri" userId="73bc6395-08b2-4e8c-b1d2-0edabde6db6f" providerId="ADAL" clId="{4E49CDA6-7C7A-DD4B-B1AD-17D68EC5311A}" dt="2024-11-19T15:24:22.629" v="70" actId="478"/>
      <pc:docMkLst>
        <pc:docMk/>
      </pc:docMkLst>
      <pc:sldChg chg="modSp mod">
        <pc:chgData name="Phani Motamarri" userId="73bc6395-08b2-4e8c-b1d2-0edabde6db6f" providerId="ADAL" clId="{4E49CDA6-7C7A-DD4B-B1AD-17D68EC5311A}" dt="2024-11-19T15:18:00.576" v="50" actId="27636"/>
        <pc:sldMkLst>
          <pc:docMk/>
          <pc:sldMk cId="1570366163" sldId="287"/>
        </pc:sldMkLst>
        <pc:spChg chg="mod">
          <ac:chgData name="Phani Motamarri" userId="73bc6395-08b2-4e8c-b1d2-0edabde6db6f" providerId="ADAL" clId="{4E49CDA6-7C7A-DD4B-B1AD-17D68EC5311A}" dt="2024-11-19T15:18:00.576" v="50" actId="27636"/>
          <ac:spMkLst>
            <pc:docMk/>
            <pc:sldMk cId="1570366163" sldId="287"/>
            <ac:spMk id="3" creationId="{6ACC8656-788E-1523-94CE-B8D70373A46D}"/>
          </ac:spMkLst>
        </pc:spChg>
      </pc:sldChg>
      <pc:sldChg chg="delSp mod delAnim">
        <pc:chgData name="Phani Motamarri" userId="73bc6395-08b2-4e8c-b1d2-0edabde6db6f" providerId="ADAL" clId="{4E49CDA6-7C7A-DD4B-B1AD-17D68EC5311A}" dt="2024-11-19T15:24:22.629" v="70" actId="478"/>
        <pc:sldMkLst>
          <pc:docMk/>
          <pc:sldMk cId="3045982253" sldId="302"/>
        </pc:sldMkLst>
      </pc:sldChg>
      <pc:sldChg chg="delSp modSp mod">
        <pc:chgData name="Phani Motamarri" userId="73bc6395-08b2-4e8c-b1d2-0edabde6db6f" providerId="ADAL" clId="{4E49CDA6-7C7A-DD4B-B1AD-17D68EC5311A}" dt="2024-11-19T15:23:58.779" v="68" actId="478"/>
        <pc:sldMkLst>
          <pc:docMk/>
          <pc:sldMk cId="1418557390" sldId="311"/>
        </pc:sldMkLst>
        <pc:spChg chg="mod">
          <ac:chgData name="Phani Motamarri" userId="73bc6395-08b2-4e8c-b1d2-0edabde6db6f" providerId="ADAL" clId="{4E49CDA6-7C7A-DD4B-B1AD-17D68EC5311A}" dt="2024-11-19T15:19:47.996" v="67" actId="20577"/>
          <ac:spMkLst>
            <pc:docMk/>
            <pc:sldMk cId="1418557390" sldId="311"/>
            <ac:spMk id="3" creationId="{2348808E-947A-5AB7-38A6-F973ACE5E189}"/>
          </ac:spMkLst>
        </pc:spChg>
      </pc:sldChg>
    </pc:docChg>
  </pc:docChgLst>
  <pc:docChgLst>
    <pc:chgData name="Nihar Mayur Shah" userId="S::niharmayur@iisc.ac.in::ff8f693a-7bf6-40db-b5bb-7017fc69b4c1" providerId="AD" clId="Web-{A02FBBF9-B4F1-EE59-7761-E4D56569B832}"/>
    <pc:docChg chg="modSld">
      <pc:chgData name="Nihar Mayur Shah" userId="S::niharmayur@iisc.ac.in::ff8f693a-7bf6-40db-b5bb-7017fc69b4c1" providerId="AD" clId="Web-{A02FBBF9-B4F1-EE59-7761-E4D56569B832}" dt="2024-11-29T05:14:44.951" v="3" actId="1076"/>
      <pc:docMkLst>
        <pc:docMk/>
      </pc:docMkLst>
      <pc:sldChg chg="addSp delSp addAnim delAnim">
        <pc:chgData name="Nihar Mayur Shah" userId="S::niharmayur@iisc.ac.in::ff8f693a-7bf6-40db-b5bb-7017fc69b4c1" providerId="AD" clId="Web-{A02FBBF9-B4F1-EE59-7761-E4D56569B832}" dt="2024-11-29T05:13:30.980" v="1"/>
        <pc:sldMkLst>
          <pc:docMk/>
          <pc:sldMk cId="1738829100" sldId="269"/>
        </pc:sldMkLst>
        <pc:spChg chg="add del">
          <ac:chgData name="Nihar Mayur Shah" userId="S::niharmayur@iisc.ac.in::ff8f693a-7bf6-40db-b5bb-7017fc69b4c1" providerId="AD" clId="Web-{A02FBBF9-B4F1-EE59-7761-E4D56569B832}" dt="2024-11-29T05:13:30.980" v="1"/>
          <ac:spMkLst>
            <pc:docMk/>
            <pc:sldMk cId="1738829100" sldId="269"/>
            <ac:spMk id="10" creationId="{AD9D6F3F-750A-E51D-6AF2-B78F19827AD8}"/>
          </ac:spMkLst>
        </pc:spChg>
      </pc:sldChg>
      <pc:sldChg chg="modSp">
        <pc:chgData name="Nihar Mayur Shah" userId="S::niharmayur@iisc.ac.in::ff8f693a-7bf6-40db-b5bb-7017fc69b4c1" providerId="AD" clId="Web-{A02FBBF9-B4F1-EE59-7761-E4D56569B832}" dt="2024-11-29T05:14:44.951" v="3" actId="1076"/>
        <pc:sldMkLst>
          <pc:docMk/>
          <pc:sldMk cId="1417806056" sldId="273"/>
        </pc:sldMkLst>
        <pc:spChg chg="mod">
          <ac:chgData name="Nihar Mayur Shah" userId="S::niharmayur@iisc.ac.in::ff8f693a-7bf6-40db-b5bb-7017fc69b4c1" providerId="AD" clId="Web-{A02FBBF9-B4F1-EE59-7761-E4D56569B832}" dt="2024-11-29T05:14:44.951" v="3" actId="1076"/>
          <ac:spMkLst>
            <pc:docMk/>
            <pc:sldMk cId="1417806056" sldId="273"/>
            <ac:spMk id="11" creationId="{62FEC8EF-D229-4A1F-4F36-827108EC0951}"/>
          </ac:spMkLst>
        </pc:spChg>
        <pc:cxnChg chg="mod">
          <ac:chgData name="Nihar Mayur Shah" userId="S::niharmayur@iisc.ac.in::ff8f693a-7bf6-40db-b5bb-7017fc69b4c1" providerId="AD" clId="Web-{A02FBBF9-B4F1-EE59-7761-E4D56569B832}" dt="2024-11-29T05:14:44.951" v="3" actId="1076"/>
          <ac:cxnSpMkLst>
            <pc:docMk/>
            <pc:sldMk cId="1417806056" sldId="273"/>
            <ac:cxnSpMk id="9" creationId="{BEE13DCD-A682-55B0-A25C-C5509463B0F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4.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20.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8.xml"/><Relationship Id="rId5" Type="http://schemas.openxmlformats.org/officeDocument/2006/relationships/slide" Target="../slides/slide7.xml"/><Relationship Id="rId10" Type="http://schemas.openxmlformats.org/officeDocument/2006/relationships/slide" Target="../slides/slide1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064A5-F2DE-4C14-BC44-ED4D3C5C7D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D390D-BBAD-41E3-B1F4-787F716E375F}">
      <dgm:prSet/>
      <dgm:spPr/>
      <dgm:t>
        <a:bodyPr/>
        <a:lstStyle/>
        <a:p>
          <a:r>
            <a:rPr lang="en-IN"/>
            <a:t>Quantum Computing</a:t>
          </a:r>
          <a:endParaRPr lang="en-US"/>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431CC23-2C65-485F-A1BE-072831C6D07B}" type="parTrans" cxnId="{A93AB888-CBA9-4FC5-9E12-99E83FB32D2F}">
      <dgm:prSet/>
      <dgm:spPr/>
      <dgm:t>
        <a:bodyPr/>
        <a:lstStyle/>
        <a:p>
          <a:endParaRPr lang="en-US"/>
        </a:p>
      </dgm:t>
    </dgm:pt>
    <dgm:pt modelId="{0BB159FE-DB62-4B82-B143-CB592D9C0B17}" type="sibTrans" cxnId="{A93AB888-CBA9-4FC5-9E12-99E83FB32D2F}">
      <dgm:prSet/>
      <dgm:spPr/>
      <dgm:t>
        <a:bodyPr/>
        <a:lstStyle/>
        <a:p>
          <a:endParaRPr lang="en-US"/>
        </a:p>
      </dgm:t>
    </dgm:pt>
    <dgm:pt modelId="{4FCA6E52-0E40-40B2-89D9-6256A138E46C}">
      <dgm:prSet/>
      <dgm:spPr/>
      <dgm:t>
        <a:bodyPr/>
        <a:lstStyle/>
        <a:p>
          <a:r>
            <a:rPr lang="en-IN">
              <a:hlinkClick xmlns:r="http://schemas.openxmlformats.org/officeDocument/2006/relationships" r:id="rId2" action="ppaction://hlinksldjump"/>
            </a:rPr>
            <a:t>Principles of Quantum Computing</a:t>
          </a:r>
          <a:endParaRPr lang="en-US"/>
        </a:p>
      </dgm:t>
    </dgm:pt>
    <dgm:pt modelId="{DE770E59-87D1-4F5F-8BD2-8E12F85BA9C4}" type="parTrans" cxnId="{C6525FB9-C098-4852-82E7-DDDBCE5A789F}">
      <dgm:prSet/>
      <dgm:spPr/>
      <dgm:t>
        <a:bodyPr/>
        <a:lstStyle/>
        <a:p>
          <a:endParaRPr lang="en-US"/>
        </a:p>
      </dgm:t>
    </dgm:pt>
    <dgm:pt modelId="{87AE9615-E3CB-410A-8201-A20A3A210613}" type="sibTrans" cxnId="{C6525FB9-C098-4852-82E7-DDDBCE5A789F}">
      <dgm:prSet/>
      <dgm:spPr/>
      <dgm:t>
        <a:bodyPr/>
        <a:lstStyle/>
        <a:p>
          <a:endParaRPr lang="en-US"/>
        </a:p>
      </dgm:t>
    </dgm:pt>
    <dgm:pt modelId="{D74980D6-0A01-47F5-8ED6-F414AB7E1B78}">
      <dgm:prSet/>
      <dgm:spPr/>
      <dgm:t>
        <a:bodyPr/>
        <a:lstStyle/>
        <a:p>
          <a:r>
            <a:rPr lang="en-IN">
              <a:hlinkClick xmlns:r="http://schemas.openxmlformats.org/officeDocument/2006/relationships" r:id="rId3" action="ppaction://hlinksldjump"/>
            </a:rPr>
            <a:t>Notable Applications</a:t>
          </a:r>
          <a:endParaRPr lang="en-US"/>
        </a:p>
      </dgm:t>
    </dgm:pt>
    <dgm:pt modelId="{F41F8AE7-63F9-4CBF-8CF0-AB70F52589F3}" type="parTrans" cxnId="{83BDA3F9-7EEB-4AB3-9D07-354FAF0F1C40}">
      <dgm:prSet/>
      <dgm:spPr/>
      <dgm:t>
        <a:bodyPr/>
        <a:lstStyle/>
        <a:p>
          <a:endParaRPr lang="en-US"/>
        </a:p>
      </dgm:t>
    </dgm:pt>
    <dgm:pt modelId="{221E43ED-CB93-427B-B168-69CC047EDA25}" type="sibTrans" cxnId="{83BDA3F9-7EEB-4AB3-9D07-354FAF0F1C40}">
      <dgm:prSet/>
      <dgm:spPr/>
      <dgm:t>
        <a:bodyPr/>
        <a:lstStyle/>
        <a:p>
          <a:endParaRPr lang="en-US"/>
        </a:p>
      </dgm:t>
    </dgm:pt>
    <dgm:pt modelId="{67E0FE18-0D61-4F7B-A167-06E9B1D105DB}">
      <dgm:prSet/>
      <dgm:spPr/>
      <dgm:t>
        <a:bodyPr/>
        <a:lstStyle/>
        <a:p>
          <a:r>
            <a:rPr lang="en-IN">
              <a:hlinkClick xmlns:r="http://schemas.openxmlformats.org/officeDocument/2006/relationships" r:id="rId4" action="ppaction://hlinksldjump"/>
            </a:rPr>
            <a:t>Grover’s Algorithm</a:t>
          </a:r>
          <a:endParaRPr lang="en-US"/>
        </a:p>
      </dgm:t>
    </dgm:pt>
    <dgm:pt modelId="{14F1839B-71A9-423F-95BA-7F7B0A65B7FF}" type="parTrans" cxnId="{851DF809-1908-4D5A-8774-E40125D00F8A}">
      <dgm:prSet/>
      <dgm:spPr/>
      <dgm:t>
        <a:bodyPr/>
        <a:lstStyle/>
        <a:p>
          <a:endParaRPr lang="en-US"/>
        </a:p>
      </dgm:t>
    </dgm:pt>
    <dgm:pt modelId="{84DFDBE5-9BB4-405B-9028-AABF2A513BF9}" type="sibTrans" cxnId="{851DF809-1908-4D5A-8774-E40125D00F8A}">
      <dgm:prSet/>
      <dgm:spPr/>
      <dgm:t>
        <a:bodyPr/>
        <a:lstStyle/>
        <a:p>
          <a:endParaRPr lang="en-US"/>
        </a:p>
      </dgm:t>
    </dgm:pt>
    <dgm:pt modelId="{4D4136B3-B5EA-4247-BEEB-F57FB288A8A0}">
      <dgm:prSet/>
      <dgm:spPr/>
      <dgm:t>
        <a:bodyPr/>
        <a:lstStyle/>
        <a:p>
          <a:r>
            <a:rPr lang="en-IN">
              <a:hlinkClick xmlns:r="http://schemas.openxmlformats.org/officeDocument/2006/relationships" r:id="rId5" action="ppaction://hlinksldjump"/>
            </a:rPr>
            <a:t>Shor’s Algorithm</a:t>
          </a:r>
          <a:endParaRPr lang="en-US"/>
        </a:p>
      </dgm:t>
    </dgm:pt>
    <dgm:pt modelId="{C7A92DF3-1A8C-479A-8BCB-85AF396BBA2E}" type="parTrans" cxnId="{F6CA9300-DA15-4C1A-A901-1A812258AA1A}">
      <dgm:prSet/>
      <dgm:spPr/>
      <dgm:t>
        <a:bodyPr/>
        <a:lstStyle/>
        <a:p>
          <a:endParaRPr lang="en-US"/>
        </a:p>
      </dgm:t>
    </dgm:pt>
    <dgm:pt modelId="{4AEDC3F4-069C-4B9B-810D-83FA32341CF2}" type="sibTrans" cxnId="{F6CA9300-DA15-4C1A-A901-1A812258AA1A}">
      <dgm:prSet/>
      <dgm:spPr/>
      <dgm:t>
        <a:bodyPr/>
        <a:lstStyle/>
        <a:p>
          <a:endParaRPr lang="en-US"/>
        </a:p>
      </dgm:t>
    </dgm:pt>
    <dgm:pt modelId="{3B1AD346-4F8B-4D44-BDD0-A564BBC3ABCA}">
      <dgm:prSet/>
      <dgm:spPr/>
      <dgm:t>
        <a:bodyPr/>
        <a:lstStyle/>
        <a:p>
          <a:r>
            <a:rPr lang="en-IN">
              <a:hlinkClick xmlns:r="http://schemas.openxmlformats.org/officeDocument/2006/relationships" r:id="rId6" action="ppaction://hlinksldjump"/>
            </a:rPr>
            <a:t>HHL Algorithm</a:t>
          </a:r>
          <a:endParaRPr lang="en-US"/>
        </a:p>
      </dgm:t>
    </dgm:pt>
    <dgm:pt modelId="{3426FF3F-7A1B-4830-8238-97B26BDB7AC6}" type="parTrans" cxnId="{CA8E1D2A-4FC3-4E9F-AD3F-084767B1C13C}">
      <dgm:prSet/>
      <dgm:spPr/>
      <dgm:t>
        <a:bodyPr/>
        <a:lstStyle/>
        <a:p>
          <a:endParaRPr lang="en-US"/>
        </a:p>
      </dgm:t>
    </dgm:pt>
    <dgm:pt modelId="{97B092B8-7441-48D1-8987-B293D44B0F39}" type="sibTrans" cxnId="{CA8E1D2A-4FC3-4E9F-AD3F-084767B1C13C}">
      <dgm:prSet/>
      <dgm:spPr/>
      <dgm:t>
        <a:bodyPr/>
        <a:lstStyle/>
        <a:p>
          <a:endParaRPr lang="en-US"/>
        </a:p>
      </dgm:t>
    </dgm:pt>
    <dgm:pt modelId="{9B540FA4-BDB5-4525-B42A-F62CDBC050DC}">
      <dgm:prSet/>
      <dgm:spPr/>
      <dgm:t>
        <a:bodyPr/>
        <a:lstStyle/>
        <a:p>
          <a:r>
            <a:rPr lang="en-IN">
              <a:hlinkClick xmlns:r="http://schemas.openxmlformats.org/officeDocument/2006/relationships" r:id="rId7" action="ppaction://hlinksldjump"/>
            </a:rPr>
            <a:t>Classical vs Quantum Computing</a:t>
          </a:r>
          <a:endParaRPr lang="en-US"/>
        </a:p>
      </dgm:t>
    </dgm:pt>
    <dgm:pt modelId="{7C2180FC-77C9-4F9E-9FFE-F925CEAD9686}" type="parTrans" cxnId="{B6FA225F-BFE1-4D6E-B2B3-51B97CD5D046}">
      <dgm:prSet/>
      <dgm:spPr/>
      <dgm:t>
        <a:bodyPr/>
        <a:lstStyle/>
        <a:p>
          <a:endParaRPr lang="en-US"/>
        </a:p>
      </dgm:t>
    </dgm:pt>
    <dgm:pt modelId="{8A5E394B-7293-4B30-A78E-271A4ABBB006}" type="sibTrans" cxnId="{B6FA225F-BFE1-4D6E-B2B3-51B97CD5D046}">
      <dgm:prSet/>
      <dgm:spPr/>
      <dgm:t>
        <a:bodyPr/>
        <a:lstStyle/>
        <a:p>
          <a:endParaRPr lang="en-US"/>
        </a:p>
      </dgm:t>
    </dgm:pt>
    <dgm:pt modelId="{2795010D-CDA6-46CF-908B-D18967F8FEC1}">
      <dgm:prSet/>
      <dgm:spPr/>
      <dgm:t>
        <a:bodyPr/>
        <a:lstStyle/>
        <a:p>
          <a:r>
            <a:rPr lang="en-IN">
              <a:hlinkClick xmlns:r="http://schemas.openxmlformats.org/officeDocument/2006/relationships" r:id="rId8" action="ppaction://hlinksldjump"/>
            </a:rPr>
            <a:t>The Challenges</a:t>
          </a:r>
          <a:endParaRPr lang="en-US"/>
        </a:p>
      </dgm:t>
    </dgm:pt>
    <dgm:pt modelId="{2D19582F-963E-4282-A0A3-983B9DC84E1C}" type="parTrans" cxnId="{C6B0C2C9-A6AC-4C2B-A866-71F7D0FB7330}">
      <dgm:prSet/>
      <dgm:spPr/>
      <dgm:t>
        <a:bodyPr/>
        <a:lstStyle/>
        <a:p>
          <a:endParaRPr lang="en-US"/>
        </a:p>
      </dgm:t>
    </dgm:pt>
    <dgm:pt modelId="{A88C3E38-4FBA-42A5-B614-8BEB69E3E733}" type="sibTrans" cxnId="{C6B0C2C9-A6AC-4C2B-A866-71F7D0FB7330}">
      <dgm:prSet/>
      <dgm:spPr/>
      <dgm:t>
        <a:bodyPr/>
        <a:lstStyle/>
        <a:p>
          <a:endParaRPr lang="en-US"/>
        </a:p>
      </dgm:t>
    </dgm:pt>
    <dgm:pt modelId="{44D04F33-8E37-42B7-A0D2-4F2FC8304D21}">
      <dgm:prSet/>
      <dgm:spPr/>
      <dgm:t>
        <a:bodyPr/>
        <a:lstStyle/>
        <a:p>
          <a:r>
            <a:rPr lang="en-IN"/>
            <a:t>Problem Definition</a:t>
          </a:r>
          <a:endParaRPr lang="en-US"/>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EE010FC7-3CFA-4498-9749-986B605A106E}" type="parTrans" cxnId="{8DC3991E-7402-4AE1-ACE4-9948BB7E41C0}">
      <dgm:prSet/>
      <dgm:spPr/>
      <dgm:t>
        <a:bodyPr/>
        <a:lstStyle/>
        <a:p>
          <a:endParaRPr lang="en-US"/>
        </a:p>
      </dgm:t>
    </dgm:pt>
    <dgm:pt modelId="{9515053A-5D19-4DE5-A631-F9A31986D8F9}" type="sibTrans" cxnId="{8DC3991E-7402-4AE1-ACE4-9948BB7E41C0}">
      <dgm:prSet/>
      <dgm:spPr/>
      <dgm:t>
        <a:bodyPr/>
        <a:lstStyle/>
        <a:p>
          <a:endParaRPr lang="en-US"/>
        </a:p>
      </dgm:t>
    </dgm:pt>
    <dgm:pt modelId="{6812D9FB-6A5F-43C8-BA21-2942750E98BF}">
      <dgm:prSet/>
      <dgm:spPr/>
      <dgm:t>
        <a:bodyPr/>
        <a:lstStyle/>
        <a:p>
          <a:r>
            <a:rPr lang="en-IN">
              <a:hlinkClick xmlns:r="http://schemas.openxmlformats.org/officeDocument/2006/relationships" r:id="rId10" action="ppaction://hlinksldjump"/>
            </a:rPr>
            <a:t>Classical Methods</a:t>
          </a:r>
          <a:endParaRPr lang="en-US"/>
        </a:p>
      </dgm:t>
    </dgm:pt>
    <dgm:pt modelId="{24270F95-49B8-442F-AF64-994F30743B3A}" type="parTrans" cxnId="{7C486342-2E73-4E50-ABDA-8B72DD553306}">
      <dgm:prSet/>
      <dgm:spPr/>
      <dgm:t>
        <a:bodyPr/>
        <a:lstStyle/>
        <a:p>
          <a:endParaRPr lang="en-US"/>
        </a:p>
      </dgm:t>
    </dgm:pt>
    <dgm:pt modelId="{38B3B2C2-A9E6-40DD-BB7D-6060FE5C92A7}" type="sibTrans" cxnId="{7C486342-2E73-4E50-ABDA-8B72DD553306}">
      <dgm:prSet/>
      <dgm:spPr/>
      <dgm:t>
        <a:bodyPr/>
        <a:lstStyle/>
        <a:p>
          <a:endParaRPr lang="en-US"/>
        </a:p>
      </dgm:t>
    </dgm:pt>
    <dgm:pt modelId="{85B2B551-C4D4-4175-BC7E-F4299076D525}">
      <dgm:prSet/>
      <dgm:spPr/>
      <dgm:t>
        <a:bodyPr/>
        <a:lstStyle/>
        <a:p>
          <a:r>
            <a:rPr lang="en-IN">
              <a:hlinkClick xmlns:r="http://schemas.openxmlformats.org/officeDocument/2006/relationships" r:id="rId11" action="ppaction://hlinksldjump"/>
            </a:rPr>
            <a:t>Quantum Methods</a:t>
          </a:r>
          <a:endParaRPr lang="en-US"/>
        </a:p>
      </dgm:t>
    </dgm:pt>
    <dgm:pt modelId="{540AA220-3551-4E81-968C-CAE2840E6874}" type="parTrans" cxnId="{064E17FD-9FDC-4C1A-BA7E-72E90874D90A}">
      <dgm:prSet/>
      <dgm:spPr/>
      <dgm:t>
        <a:bodyPr/>
        <a:lstStyle/>
        <a:p>
          <a:endParaRPr lang="en-US"/>
        </a:p>
      </dgm:t>
    </dgm:pt>
    <dgm:pt modelId="{399C6D1D-79EE-4BC8-BB91-9B8D8901B9E6}" type="sibTrans" cxnId="{064E17FD-9FDC-4C1A-BA7E-72E90874D90A}">
      <dgm:prSet/>
      <dgm:spPr/>
      <dgm:t>
        <a:bodyPr/>
        <a:lstStyle/>
        <a:p>
          <a:endParaRPr lang="en-US"/>
        </a:p>
      </dgm:t>
    </dgm:pt>
    <dgm:pt modelId="{DC778F08-1208-40EF-A7A0-FACDDAE41DE8}">
      <dgm:prSet/>
      <dgm:spPr/>
      <dgm:t>
        <a:bodyPr/>
        <a:lstStyle/>
        <a:p>
          <a:r>
            <a:rPr lang="en-IN">
              <a:hlinkClick xmlns:r="http://schemas.openxmlformats.org/officeDocument/2006/relationships" r:id="rId12" action="ppaction://hlinksldjump"/>
            </a:rPr>
            <a:t>Quantum Phase Estimation</a:t>
          </a:r>
          <a:endParaRPr lang="en-US"/>
        </a:p>
      </dgm:t>
    </dgm:pt>
    <dgm:pt modelId="{9CCB9798-FA96-42D5-AEBD-05768070DF5C}" type="parTrans" cxnId="{A84B69B6-E292-462E-BBD4-E7346BB23D29}">
      <dgm:prSet/>
      <dgm:spPr/>
      <dgm:t>
        <a:bodyPr/>
        <a:lstStyle/>
        <a:p>
          <a:endParaRPr lang="en-US"/>
        </a:p>
      </dgm:t>
    </dgm:pt>
    <dgm:pt modelId="{05514957-289F-48AB-99DE-CEFD5F8AD939}" type="sibTrans" cxnId="{A84B69B6-E292-462E-BBD4-E7346BB23D29}">
      <dgm:prSet/>
      <dgm:spPr/>
      <dgm:t>
        <a:bodyPr/>
        <a:lstStyle/>
        <a:p>
          <a:endParaRPr lang="en-US"/>
        </a:p>
      </dgm:t>
    </dgm:pt>
    <dgm:pt modelId="{924D4544-8A41-42FB-B2F2-D3CD989D49AC}">
      <dgm:prSet/>
      <dgm:spPr/>
      <dgm:t>
        <a:bodyPr/>
        <a:lstStyle/>
        <a:p>
          <a:r>
            <a:rPr lang="en-IN">
              <a:hlinkClick xmlns:r="http://schemas.openxmlformats.org/officeDocument/2006/relationships" r:id="rId13" action="ppaction://hlinksldjump"/>
            </a:rPr>
            <a:t>Variation Quantum </a:t>
          </a:r>
          <a:r>
            <a:rPr lang="en-IN" err="1">
              <a:hlinkClick xmlns:r="http://schemas.openxmlformats.org/officeDocument/2006/relationships" r:id="rId13" action="ppaction://hlinksldjump"/>
            </a:rPr>
            <a:t>Eigensolver</a:t>
          </a:r>
          <a:endParaRPr lang="en-US"/>
        </a:p>
      </dgm:t>
    </dgm:pt>
    <dgm:pt modelId="{B56A043C-1926-4906-9D5C-16A81F0C29A7}" type="parTrans" cxnId="{DBC6119F-F515-4F65-A427-1574C1C8B076}">
      <dgm:prSet/>
      <dgm:spPr/>
      <dgm:t>
        <a:bodyPr/>
        <a:lstStyle/>
        <a:p>
          <a:endParaRPr lang="en-US"/>
        </a:p>
      </dgm:t>
    </dgm:pt>
    <dgm:pt modelId="{A4345E4E-3358-463A-AD01-E60B57927EF2}" type="sibTrans" cxnId="{DBC6119F-F515-4F65-A427-1574C1C8B076}">
      <dgm:prSet/>
      <dgm:spPr/>
      <dgm:t>
        <a:bodyPr/>
        <a:lstStyle/>
        <a:p>
          <a:endParaRPr lang="en-US"/>
        </a:p>
      </dgm:t>
    </dgm:pt>
    <dgm:pt modelId="{92221D63-39A5-401A-9C6F-482BB7F46821}">
      <dgm:prSet/>
      <dgm:spPr/>
      <dgm:t>
        <a:bodyPr/>
        <a:lstStyle/>
        <a:p>
          <a:r>
            <a:rPr lang="en-IN"/>
            <a:t>Quantum Chebyshev Filtered Subspace Iteration Algorithm</a:t>
          </a:r>
          <a:endParaRPr lang="en-US"/>
        </a:p>
      </dgm:t>
      <dgm:extLst>
        <a:ext uri="{E40237B7-FDA0-4F09-8148-C483321AD2D9}">
          <dgm14:cNvPr xmlns:dgm14="http://schemas.microsoft.com/office/drawing/2010/diagram" id="0" name="">
            <a:hlinkClick xmlns:r="http://schemas.openxmlformats.org/officeDocument/2006/relationships" r:id="rId14" action="ppaction://hlinksldjump"/>
          </dgm14:cNvPr>
        </a:ext>
      </dgm:extLst>
    </dgm:pt>
    <dgm:pt modelId="{05D2E45F-AB73-4C7B-839C-F4A5C0E7FE03}" type="parTrans" cxnId="{51C27AE4-B31B-4D4E-AFAE-E1E5334A5F99}">
      <dgm:prSet/>
      <dgm:spPr/>
      <dgm:t>
        <a:bodyPr/>
        <a:lstStyle/>
        <a:p>
          <a:endParaRPr lang="en-US"/>
        </a:p>
      </dgm:t>
    </dgm:pt>
    <dgm:pt modelId="{6F7A9BF9-63C6-4307-AAFF-79BFBB4A4AF9}" type="sibTrans" cxnId="{51C27AE4-B31B-4D4E-AFAE-E1E5334A5F99}">
      <dgm:prSet/>
      <dgm:spPr/>
      <dgm:t>
        <a:bodyPr/>
        <a:lstStyle/>
        <a:p>
          <a:endParaRPr lang="en-US"/>
        </a:p>
      </dgm:t>
    </dgm:pt>
    <dgm:pt modelId="{7B659D54-B444-4A4C-812C-1BC335E11D64}" type="pres">
      <dgm:prSet presAssocID="{E3B064A5-F2DE-4C14-BC44-ED4D3C5C7D46}" presName="linear" presStyleCnt="0">
        <dgm:presLayoutVars>
          <dgm:animLvl val="lvl"/>
          <dgm:resizeHandles val="exact"/>
        </dgm:presLayoutVars>
      </dgm:prSet>
      <dgm:spPr/>
    </dgm:pt>
    <dgm:pt modelId="{1FDB899E-BD0C-40E2-8765-8CEE998DDAFA}" type="pres">
      <dgm:prSet presAssocID="{800D390D-BBAD-41E3-B1F4-787F716E375F}" presName="parentText" presStyleLbl="node1" presStyleIdx="0" presStyleCnt="3">
        <dgm:presLayoutVars>
          <dgm:chMax val="0"/>
          <dgm:bulletEnabled val="1"/>
        </dgm:presLayoutVars>
      </dgm:prSet>
      <dgm:spPr/>
    </dgm:pt>
    <dgm:pt modelId="{B976B989-7427-412B-B420-D70C5ECFCE4A}" type="pres">
      <dgm:prSet presAssocID="{800D390D-BBAD-41E3-B1F4-787F716E375F}" presName="childText" presStyleLbl="revTx" presStyleIdx="0" presStyleCnt="2">
        <dgm:presLayoutVars>
          <dgm:bulletEnabled val="1"/>
        </dgm:presLayoutVars>
      </dgm:prSet>
      <dgm:spPr/>
    </dgm:pt>
    <dgm:pt modelId="{2A22BEB8-1A65-4E99-83CA-B4A8EA3FAAA5}" type="pres">
      <dgm:prSet presAssocID="{44D04F33-8E37-42B7-A0D2-4F2FC8304D21}" presName="parentText" presStyleLbl="node1" presStyleIdx="1" presStyleCnt="3">
        <dgm:presLayoutVars>
          <dgm:chMax val="0"/>
          <dgm:bulletEnabled val="1"/>
        </dgm:presLayoutVars>
      </dgm:prSet>
      <dgm:spPr/>
    </dgm:pt>
    <dgm:pt modelId="{01FBA0E6-1FD2-4AF2-B50A-969219E318B8}" type="pres">
      <dgm:prSet presAssocID="{44D04F33-8E37-42B7-A0D2-4F2FC8304D21}" presName="childText" presStyleLbl="revTx" presStyleIdx="1" presStyleCnt="2">
        <dgm:presLayoutVars>
          <dgm:bulletEnabled val="1"/>
        </dgm:presLayoutVars>
      </dgm:prSet>
      <dgm:spPr/>
    </dgm:pt>
    <dgm:pt modelId="{14699DC8-9269-4592-8686-73E3D51ABA56}" type="pres">
      <dgm:prSet presAssocID="{92221D63-39A5-401A-9C6F-482BB7F46821}" presName="parentText" presStyleLbl="node1" presStyleIdx="2" presStyleCnt="3">
        <dgm:presLayoutVars>
          <dgm:chMax val="0"/>
          <dgm:bulletEnabled val="1"/>
        </dgm:presLayoutVars>
      </dgm:prSet>
      <dgm:spPr/>
    </dgm:pt>
  </dgm:ptLst>
  <dgm:cxnLst>
    <dgm:cxn modelId="{F6CA9300-DA15-4C1A-A901-1A812258AA1A}" srcId="{D74980D6-0A01-47F5-8ED6-F414AB7E1B78}" destId="{4D4136B3-B5EA-4247-BEEB-F57FB288A8A0}" srcOrd="1" destOrd="0" parTransId="{C7A92DF3-1A8C-479A-8BCB-85AF396BBA2E}" sibTransId="{4AEDC3F4-069C-4B9B-810D-83FA32341CF2}"/>
    <dgm:cxn modelId="{851DF809-1908-4D5A-8774-E40125D00F8A}" srcId="{D74980D6-0A01-47F5-8ED6-F414AB7E1B78}" destId="{67E0FE18-0D61-4F7B-A167-06E9B1D105DB}" srcOrd="0" destOrd="0" parTransId="{14F1839B-71A9-423F-95BA-7F7B0A65B7FF}" sibTransId="{84DFDBE5-9BB4-405B-9028-AABF2A513BF9}"/>
    <dgm:cxn modelId="{7D2E730D-1F64-43AB-806E-FF812C77FD04}" type="presOf" srcId="{9B540FA4-BDB5-4525-B42A-F62CDBC050DC}" destId="{B976B989-7427-412B-B420-D70C5ECFCE4A}" srcOrd="0" destOrd="5" presId="urn:microsoft.com/office/officeart/2005/8/layout/vList2"/>
    <dgm:cxn modelId="{E3C4020F-1A9E-4641-9F30-A9734F972F51}" type="presOf" srcId="{67E0FE18-0D61-4F7B-A167-06E9B1D105DB}" destId="{B976B989-7427-412B-B420-D70C5ECFCE4A}" srcOrd="0" destOrd="2" presId="urn:microsoft.com/office/officeart/2005/8/layout/vList2"/>
    <dgm:cxn modelId="{88A52F1C-9C68-4DD5-B3A0-56F5EC80F719}" type="presOf" srcId="{DC778F08-1208-40EF-A7A0-FACDDAE41DE8}" destId="{01FBA0E6-1FD2-4AF2-B50A-969219E318B8}" srcOrd="0" destOrd="2" presId="urn:microsoft.com/office/officeart/2005/8/layout/vList2"/>
    <dgm:cxn modelId="{8DC3991E-7402-4AE1-ACE4-9948BB7E41C0}" srcId="{E3B064A5-F2DE-4C14-BC44-ED4D3C5C7D46}" destId="{44D04F33-8E37-42B7-A0D2-4F2FC8304D21}" srcOrd="1" destOrd="0" parTransId="{EE010FC7-3CFA-4498-9749-986B605A106E}" sibTransId="{9515053A-5D19-4DE5-A631-F9A31986D8F9}"/>
    <dgm:cxn modelId="{71C4AB27-BF91-498A-A601-D44420355305}" type="presOf" srcId="{92221D63-39A5-401A-9C6F-482BB7F46821}" destId="{14699DC8-9269-4592-8686-73E3D51ABA56}" srcOrd="0" destOrd="0" presId="urn:microsoft.com/office/officeart/2005/8/layout/vList2"/>
    <dgm:cxn modelId="{CA8E1D2A-4FC3-4E9F-AD3F-084767B1C13C}" srcId="{D74980D6-0A01-47F5-8ED6-F414AB7E1B78}" destId="{3B1AD346-4F8B-4D44-BDD0-A564BBC3ABCA}" srcOrd="2" destOrd="0" parTransId="{3426FF3F-7A1B-4830-8238-97B26BDB7AC6}" sibTransId="{97B092B8-7441-48D1-8987-B293D44B0F39}"/>
    <dgm:cxn modelId="{5D88C038-297B-41BB-9133-F48C7BAE062F}" type="presOf" srcId="{3B1AD346-4F8B-4D44-BDD0-A564BBC3ABCA}" destId="{B976B989-7427-412B-B420-D70C5ECFCE4A}" srcOrd="0" destOrd="4" presId="urn:microsoft.com/office/officeart/2005/8/layout/vList2"/>
    <dgm:cxn modelId="{EBE9253C-EEE8-4EB7-A27B-7C160F87BD19}" type="presOf" srcId="{44D04F33-8E37-42B7-A0D2-4F2FC8304D21}" destId="{2A22BEB8-1A65-4E99-83CA-B4A8EA3FAAA5}" srcOrd="0" destOrd="0" presId="urn:microsoft.com/office/officeart/2005/8/layout/vList2"/>
    <dgm:cxn modelId="{3886F53F-46E5-4F52-886F-A832F02C5285}" type="presOf" srcId="{2795010D-CDA6-46CF-908B-D18967F8FEC1}" destId="{B976B989-7427-412B-B420-D70C5ECFCE4A}" srcOrd="0" destOrd="6" presId="urn:microsoft.com/office/officeart/2005/8/layout/vList2"/>
    <dgm:cxn modelId="{B5DF435C-6C4D-4C92-AA15-B159775A97AA}" type="presOf" srcId="{D74980D6-0A01-47F5-8ED6-F414AB7E1B78}" destId="{B976B989-7427-412B-B420-D70C5ECFCE4A}" srcOrd="0" destOrd="1" presId="urn:microsoft.com/office/officeart/2005/8/layout/vList2"/>
    <dgm:cxn modelId="{B6FA225F-BFE1-4D6E-B2B3-51B97CD5D046}" srcId="{800D390D-BBAD-41E3-B1F4-787F716E375F}" destId="{9B540FA4-BDB5-4525-B42A-F62CDBC050DC}" srcOrd="2" destOrd="0" parTransId="{7C2180FC-77C9-4F9E-9FFE-F925CEAD9686}" sibTransId="{8A5E394B-7293-4B30-A78E-271A4ABBB006}"/>
    <dgm:cxn modelId="{7C486342-2E73-4E50-ABDA-8B72DD553306}" srcId="{44D04F33-8E37-42B7-A0D2-4F2FC8304D21}" destId="{6812D9FB-6A5F-43C8-BA21-2942750E98BF}" srcOrd="0" destOrd="0" parTransId="{24270F95-49B8-442F-AF64-994F30743B3A}" sibTransId="{38B3B2C2-A9E6-40DD-BB7D-6060FE5C92A7}"/>
    <dgm:cxn modelId="{DC381F57-4B75-47CD-AFEB-4227E1FE80A5}" type="presOf" srcId="{924D4544-8A41-42FB-B2F2-D3CD989D49AC}" destId="{01FBA0E6-1FD2-4AF2-B50A-969219E318B8}" srcOrd="0" destOrd="3" presId="urn:microsoft.com/office/officeart/2005/8/layout/vList2"/>
    <dgm:cxn modelId="{A93AB888-CBA9-4FC5-9E12-99E83FB32D2F}" srcId="{E3B064A5-F2DE-4C14-BC44-ED4D3C5C7D46}" destId="{800D390D-BBAD-41E3-B1F4-787F716E375F}" srcOrd="0" destOrd="0" parTransId="{3431CC23-2C65-485F-A1BE-072831C6D07B}" sibTransId="{0BB159FE-DB62-4B82-B143-CB592D9C0B17}"/>
    <dgm:cxn modelId="{43026A97-BE6F-47E6-A542-4C4C80B86B02}" type="presOf" srcId="{6812D9FB-6A5F-43C8-BA21-2942750E98BF}" destId="{01FBA0E6-1FD2-4AF2-B50A-969219E318B8}" srcOrd="0" destOrd="0" presId="urn:microsoft.com/office/officeart/2005/8/layout/vList2"/>
    <dgm:cxn modelId="{C42D4A97-9D02-4EDB-8E72-90F5E77D579C}" type="presOf" srcId="{85B2B551-C4D4-4175-BC7E-F4299076D525}" destId="{01FBA0E6-1FD2-4AF2-B50A-969219E318B8}" srcOrd="0" destOrd="1" presId="urn:microsoft.com/office/officeart/2005/8/layout/vList2"/>
    <dgm:cxn modelId="{DBC6119F-F515-4F65-A427-1574C1C8B076}" srcId="{85B2B551-C4D4-4175-BC7E-F4299076D525}" destId="{924D4544-8A41-42FB-B2F2-D3CD989D49AC}" srcOrd="1" destOrd="0" parTransId="{B56A043C-1926-4906-9D5C-16A81F0C29A7}" sibTransId="{A4345E4E-3358-463A-AD01-E60B57927EF2}"/>
    <dgm:cxn modelId="{D77B89AB-CFE9-4C82-B45D-6DC3FAB71795}" type="presOf" srcId="{E3B064A5-F2DE-4C14-BC44-ED4D3C5C7D46}" destId="{7B659D54-B444-4A4C-812C-1BC335E11D64}" srcOrd="0" destOrd="0" presId="urn:microsoft.com/office/officeart/2005/8/layout/vList2"/>
    <dgm:cxn modelId="{F8AC9DB2-D90E-4E3E-8522-D8BE70F256CB}" type="presOf" srcId="{4D4136B3-B5EA-4247-BEEB-F57FB288A8A0}" destId="{B976B989-7427-412B-B420-D70C5ECFCE4A}" srcOrd="0" destOrd="3" presId="urn:microsoft.com/office/officeart/2005/8/layout/vList2"/>
    <dgm:cxn modelId="{A84B69B6-E292-462E-BBD4-E7346BB23D29}" srcId="{85B2B551-C4D4-4175-BC7E-F4299076D525}" destId="{DC778F08-1208-40EF-A7A0-FACDDAE41DE8}" srcOrd="0" destOrd="0" parTransId="{9CCB9798-FA96-42D5-AEBD-05768070DF5C}" sibTransId="{05514957-289F-48AB-99DE-CEFD5F8AD939}"/>
    <dgm:cxn modelId="{C6525FB9-C098-4852-82E7-DDDBCE5A789F}" srcId="{800D390D-BBAD-41E3-B1F4-787F716E375F}" destId="{4FCA6E52-0E40-40B2-89D9-6256A138E46C}" srcOrd="0" destOrd="0" parTransId="{DE770E59-87D1-4F5F-8BD2-8E12F85BA9C4}" sibTransId="{87AE9615-E3CB-410A-8201-A20A3A210613}"/>
    <dgm:cxn modelId="{C6B0C2C9-A6AC-4C2B-A866-71F7D0FB7330}" srcId="{9B540FA4-BDB5-4525-B42A-F62CDBC050DC}" destId="{2795010D-CDA6-46CF-908B-D18967F8FEC1}" srcOrd="0" destOrd="0" parTransId="{2D19582F-963E-4282-A0A3-983B9DC84E1C}" sibTransId="{A88C3E38-4FBA-42A5-B614-8BEB69E3E733}"/>
    <dgm:cxn modelId="{51C27AE4-B31B-4D4E-AFAE-E1E5334A5F99}" srcId="{E3B064A5-F2DE-4C14-BC44-ED4D3C5C7D46}" destId="{92221D63-39A5-401A-9C6F-482BB7F46821}" srcOrd="2" destOrd="0" parTransId="{05D2E45F-AB73-4C7B-839C-F4A5C0E7FE03}" sibTransId="{6F7A9BF9-63C6-4307-AAFF-79BFBB4A4AF9}"/>
    <dgm:cxn modelId="{136921F3-32D3-40BE-AFD3-BA78B9C67A1B}" type="presOf" srcId="{800D390D-BBAD-41E3-B1F4-787F716E375F}" destId="{1FDB899E-BD0C-40E2-8765-8CEE998DDAFA}" srcOrd="0" destOrd="0" presId="urn:microsoft.com/office/officeart/2005/8/layout/vList2"/>
    <dgm:cxn modelId="{83BDA3F9-7EEB-4AB3-9D07-354FAF0F1C40}" srcId="{800D390D-BBAD-41E3-B1F4-787F716E375F}" destId="{D74980D6-0A01-47F5-8ED6-F414AB7E1B78}" srcOrd="1" destOrd="0" parTransId="{F41F8AE7-63F9-4CBF-8CF0-AB70F52589F3}" sibTransId="{221E43ED-CB93-427B-B168-69CC047EDA25}"/>
    <dgm:cxn modelId="{064E17FD-9FDC-4C1A-BA7E-72E90874D90A}" srcId="{44D04F33-8E37-42B7-A0D2-4F2FC8304D21}" destId="{85B2B551-C4D4-4175-BC7E-F4299076D525}" srcOrd="1" destOrd="0" parTransId="{540AA220-3551-4E81-968C-CAE2840E6874}" sibTransId="{399C6D1D-79EE-4BC8-BB91-9B8D8901B9E6}"/>
    <dgm:cxn modelId="{5823C6FD-BA87-4FB0-AAA9-C850A202E523}" type="presOf" srcId="{4FCA6E52-0E40-40B2-89D9-6256A138E46C}" destId="{B976B989-7427-412B-B420-D70C5ECFCE4A}" srcOrd="0" destOrd="0" presId="urn:microsoft.com/office/officeart/2005/8/layout/vList2"/>
    <dgm:cxn modelId="{F57C4F45-C3EB-4FC4-B72D-D69BF5960CF8}" type="presParOf" srcId="{7B659D54-B444-4A4C-812C-1BC335E11D64}" destId="{1FDB899E-BD0C-40E2-8765-8CEE998DDAFA}" srcOrd="0" destOrd="0" presId="urn:microsoft.com/office/officeart/2005/8/layout/vList2"/>
    <dgm:cxn modelId="{E9A91252-A42B-4CB8-9F25-0CAC0910E5C5}" type="presParOf" srcId="{7B659D54-B444-4A4C-812C-1BC335E11D64}" destId="{B976B989-7427-412B-B420-D70C5ECFCE4A}" srcOrd="1" destOrd="0" presId="urn:microsoft.com/office/officeart/2005/8/layout/vList2"/>
    <dgm:cxn modelId="{DAFA530E-1F26-47CD-A65E-CE2729C43058}" type="presParOf" srcId="{7B659D54-B444-4A4C-812C-1BC335E11D64}" destId="{2A22BEB8-1A65-4E99-83CA-B4A8EA3FAAA5}" srcOrd="2" destOrd="0" presId="urn:microsoft.com/office/officeart/2005/8/layout/vList2"/>
    <dgm:cxn modelId="{BAEAB915-D9EA-4E4A-827A-EDF58F9934A3}" type="presParOf" srcId="{7B659D54-B444-4A4C-812C-1BC335E11D64}" destId="{01FBA0E6-1FD2-4AF2-B50A-969219E318B8}" srcOrd="3" destOrd="0" presId="urn:microsoft.com/office/officeart/2005/8/layout/vList2"/>
    <dgm:cxn modelId="{D6465D1C-5CDC-4C9A-90E5-273ADCCBA6CD}" type="presParOf" srcId="{7B659D54-B444-4A4C-812C-1BC335E11D64}" destId="{14699DC8-9269-4592-8686-73E3D51ABA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899E-BD0C-40E2-8765-8CEE998DDAFA}">
      <dsp:nvSpPr>
        <dsp:cNvPr id="0" name=""/>
        <dsp:cNvSpPr/>
      </dsp:nvSpPr>
      <dsp:spPr>
        <a:xfrm>
          <a:off x="0" y="9375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Quantum Computing</a:t>
          </a:r>
          <a:endParaRPr lang="en-US" sz="2100" kern="1200"/>
        </a:p>
      </dsp:txBody>
      <dsp:txXfrm>
        <a:off x="23988" y="117741"/>
        <a:ext cx="7838724" cy="443423"/>
      </dsp:txXfrm>
    </dsp:sp>
    <dsp:sp modelId="{B976B989-7427-412B-B420-D70C5ECFCE4A}">
      <dsp:nvSpPr>
        <dsp:cNvPr id="0" name=""/>
        <dsp:cNvSpPr/>
      </dsp:nvSpPr>
      <dsp:spPr>
        <a:xfrm>
          <a:off x="0" y="585153"/>
          <a:ext cx="7886700"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Principles of Quantum Computing</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Notable Applications</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Grover’s Algorithm</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Shor’s Algorithm</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HHL Algorithm</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Classical vs Quantum Computing</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The Challenges</a:t>
          </a:r>
          <a:endParaRPr lang="en-US" sz="1600" kern="1200"/>
        </a:p>
      </dsp:txBody>
      <dsp:txXfrm>
        <a:off x="0" y="585153"/>
        <a:ext cx="7886700" cy="1825740"/>
      </dsp:txXfrm>
    </dsp:sp>
    <dsp:sp modelId="{2A22BEB8-1A65-4E99-83CA-B4A8EA3FAAA5}">
      <dsp:nvSpPr>
        <dsp:cNvPr id="0" name=""/>
        <dsp:cNvSpPr/>
      </dsp:nvSpPr>
      <dsp:spPr>
        <a:xfrm>
          <a:off x="0" y="241089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Problem Definition</a:t>
          </a:r>
          <a:endParaRPr lang="en-US" sz="2100" kern="1200"/>
        </a:p>
      </dsp:txBody>
      <dsp:txXfrm>
        <a:off x="23988" y="2434881"/>
        <a:ext cx="7838724" cy="443423"/>
      </dsp:txXfrm>
    </dsp:sp>
    <dsp:sp modelId="{01FBA0E6-1FD2-4AF2-B50A-969219E318B8}">
      <dsp:nvSpPr>
        <dsp:cNvPr id="0" name=""/>
        <dsp:cNvSpPr/>
      </dsp:nvSpPr>
      <dsp:spPr>
        <a:xfrm>
          <a:off x="0" y="2902292"/>
          <a:ext cx="78867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Classical Methods</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Quantum Methods</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Quantum Phase Estimation</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Variation Quantum </a:t>
          </a:r>
          <a:r>
            <a:rPr lang="en-IN" sz="1600" kern="1200" err="1">
              <a:hlinkClick xmlns:r="http://schemas.openxmlformats.org/officeDocument/2006/relationships" r:id="" action="ppaction://hlinksldjump"/>
            </a:rPr>
            <a:t>Eigensolver</a:t>
          </a:r>
          <a:endParaRPr lang="en-US" sz="1600" kern="1200"/>
        </a:p>
      </dsp:txBody>
      <dsp:txXfrm>
        <a:off x="0" y="2902292"/>
        <a:ext cx="7886700" cy="1043280"/>
      </dsp:txXfrm>
    </dsp:sp>
    <dsp:sp modelId="{14699DC8-9269-4592-8686-73E3D51ABA56}">
      <dsp:nvSpPr>
        <dsp:cNvPr id="0" name=""/>
        <dsp:cNvSpPr/>
      </dsp:nvSpPr>
      <dsp:spPr>
        <a:xfrm>
          <a:off x="0" y="394557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Quantum Chebyshev Filtered Subspace Iteration Algorithm</a:t>
          </a:r>
          <a:endParaRPr lang="en-US" sz="2100" kern="1200"/>
        </a:p>
      </dsp:txBody>
      <dsp:txXfrm>
        <a:off x="23988" y="3969561"/>
        <a:ext cx="7838724"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F66-7477-4F75-A7C8-D4C5E0AC3FC2}" type="datetimeFigureOut">
              <a:rPr lang="en-US" smtClean="0"/>
              <a:t>12/14/2024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0910B-D9FF-4267-A7E5-4ACFEE2FC693}" type="slidenum">
              <a:rPr lang="en-US" smtClean="0"/>
              <a:t>‹#›</a:t>
            </a:fld>
            <a:endParaRPr lang="en-US"/>
          </a:p>
        </p:txBody>
      </p:sp>
    </p:spTree>
    <p:extLst>
      <p:ext uri="{BB962C8B-B14F-4D97-AF65-F5344CB8AC3E}">
        <p14:creationId xmlns:p14="http://schemas.microsoft.com/office/powerpoint/2010/main" val="198516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Good after noon sirs, we will be discussing my </a:t>
            </a:r>
            <a:r>
              <a:rPr lang="en-IN" err="1"/>
              <a:t>Mtech</a:t>
            </a:r>
            <a:r>
              <a:rPr lang="en-IN"/>
              <a:t> dissertation proposal. Welcome to the September review. The topic for the discussion is on Quantum Computing based algorithms for Solving large Scale, sparse Eigenvalue problem.s</a:t>
            </a:r>
          </a:p>
          <a:p>
            <a:endParaRPr lang="en-IN"/>
          </a:p>
          <a:p>
            <a:endParaRPr lang="en-IN"/>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a:t>
            </a:fld>
            <a:endParaRPr lang="en-US"/>
          </a:p>
        </p:txBody>
      </p:sp>
    </p:spTree>
    <p:extLst>
      <p:ext uri="{BB962C8B-B14F-4D97-AF65-F5344CB8AC3E}">
        <p14:creationId xmlns:p14="http://schemas.microsoft.com/office/powerpoint/2010/main" val="230721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Because it includes complexities of both Poisson and Helmholtz</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27</a:t>
            </a:fld>
            <a:endParaRPr lang="en-US"/>
          </a:p>
        </p:txBody>
      </p:sp>
    </p:spTree>
    <p:extLst>
      <p:ext uri="{BB962C8B-B14F-4D97-AF65-F5344CB8AC3E}">
        <p14:creationId xmlns:p14="http://schemas.microsoft.com/office/powerpoint/2010/main" val="362459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a:t>
            </a:fld>
            <a:endParaRPr lang="en-US"/>
          </a:p>
        </p:txBody>
      </p:sp>
    </p:spTree>
    <p:extLst>
      <p:ext uri="{BB962C8B-B14F-4D97-AF65-F5344CB8AC3E}">
        <p14:creationId xmlns:p14="http://schemas.microsoft.com/office/powerpoint/2010/main" val="280794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Output must be of same dimension as </a:t>
            </a:r>
            <a:r>
              <a:rPr lang="en-IN" err="1"/>
              <a:t>inpt</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11</a:t>
            </a:fld>
            <a:endParaRPr lang="en-US"/>
          </a:p>
        </p:txBody>
      </p:sp>
    </p:spTree>
    <p:extLst>
      <p:ext uri="{BB962C8B-B14F-4D97-AF65-F5344CB8AC3E}">
        <p14:creationId xmlns:p14="http://schemas.microsoft.com/office/powerpoint/2010/main" val="23260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12</a:t>
            </a:fld>
            <a:endParaRPr lang="en-US"/>
          </a:p>
        </p:txBody>
      </p:sp>
    </p:spTree>
    <p:extLst>
      <p:ext uri="{BB962C8B-B14F-4D97-AF65-F5344CB8AC3E}">
        <p14:creationId xmlns:p14="http://schemas.microsoft.com/office/powerpoint/2010/main" val="278612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Theorem: No formula exists for Polynomials with degree&gt;=5. Thus, no finite steps algorithm for exact roots of a polynomial and thus the Eigenvalue problem’s characteristic polynomial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a:p>
            <a:r>
              <a:rPr lang="en-IN"/>
              <a:t>Characteristic Polynomial – Evaluation of Determinant is n! and Ill conditioned problem even when EVP is well conditioned</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Power Iteration – depends on initial overlap with the required eigenvector</a:t>
            </a:r>
          </a:p>
          <a:p>
            <a:pPr marL="171450" indent="-171450">
              <a:buFontTx/>
              <a:buChar char="-"/>
            </a:pPr>
            <a:r>
              <a:rPr lang="en-IN"/>
              <a:t>Linear Convergence</a:t>
            </a:r>
          </a:p>
          <a:p>
            <a:pPr marL="171450" indent="-171450">
              <a:buFontTx/>
              <a:buChar char="-"/>
            </a:pPr>
            <a:r>
              <a:rPr lang="en-IN"/>
              <a:t>Largest Eigenvalue Significantly larger than others</a:t>
            </a:r>
          </a:p>
          <a:p>
            <a:pPr marL="171450" indent="-171450">
              <a:buFontTx/>
              <a:buChar char="-"/>
            </a:pPr>
            <a:r>
              <a:rPr lang="en-IN"/>
              <a:t>Convergence is Proportional to difference between two eigenvalues</a:t>
            </a:r>
          </a:p>
          <a:p>
            <a:pPr marL="171450" indent="-171450">
              <a:buFontTx/>
              <a:buChar char="-"/>
            </a:pPr>
            <a:endParaRPr lang="en-IN"/>
          </a:p>
          <a:p>
            <a:pPr marL="0" indent="0">
              <a:buFontTx/>
              <a:buNone/>
            </a:pPr>
            <a:r>
              <a:rPr lang="en-IN"/>
              <a:t>Inverse Iteration – nonzero initial overlap</a:t>
            </a:r>
          </a:p>
          <a:p>
            <a:pPr marL="171450" indent="-171450">
              <a:buFontTx/>
              <a:buChar char="-"/>
            </a:pPr>
            <a:r>
              <a:rPr lang="en-IN"/>
              <a:t>Linear Convergence, Rate of linear convergence depends on quality of mu</a:t>
            </a:r>
          </a:p>
          <a:p>
            <a:pPr marL="171450" indent="-171450">
              <a:buFontTx/>
              <a:buChar char="-"/>
            </a:pPr>
            <a:r>
              <a:rPr lang="en-IN"/>
              <a:t>Closer the mu to the eigenvalue of A faster the convergence to the corresponding eigenvalue and eigenvector</a:t>
            </a:r>
          </a:p>
          <a:p>
            <a:pPr marL="171450" indent="-171450">
              <a:buFontTx/>
              <a:buChar char="-"/>
            </a:pPr>
            <a:r>
              <a:rPr lang="en-IN"/>
              <a:t>Standard model for calculating one or more eigenvectors of a matrix if the eigenvalues are already known.</a:t>
            </a:r>
          </a:p>
          <a:p>
            <a:pPr marL="171450" indent="-171450">
              <a:buFontTx/>
              <a:buChar char="-"/>
            </a:pPr>
            <a:endParaRPr lang="en-IN"/>
          </a:p>
          <a:p>
            <a:pPr marL="0" indent="0">
              <a:buFontTx/>
              <a:buNone/>
            </a:pPr>
            <a:r>
              <a:rPr lang="en-IN"/>
              <a:t>Rayleigh Quotient Iteration</a:t>
            </a:r>
          </a:p>
          <a:p>
            <a:pPr marL="171450" indent="-171450">
              <a:buFontTx/>
              <a:buChar char="-"/>
            </a:pPr>
            <a:r>
              <a:rPr lang="en-IN"/>
              <a:t>Estimate </a:t>
            </a:r>
            <a:r>
              <a:rPr lang="en-IN" err="1"/>
              <a:t>evalue</a:t>
            </a:r>
            <a:r>
              <a:rPr lang="en-IN"/>
              <a:t> from Rayleigh Quotient in Power Iteration use it in inverse iteration</a:t>
            </a:r>
          </a:p>
          <a:p>
            <a:pPr marL="171450" indent="-171450">
              <a:buFontTx/>
              <a:buChar char="-"/>
            </a:pPr>
            <a:r>
              <a:rPr lang="en-IN"/>
              <a:t>Estimate </a:t>
            </a:r>
            <a:r>
              <a:rPr lang="en-IN" err="1"/>
              <a:t>Evec</a:t>
            </a:r>
            <a:r>
              <a:rPr lang="en-IN"/>
              <a:t> from inverse iteration</a:t>
            </a:r>
          </a:p>
          <a:p>
            <a:pPr marL="171450" indent="-171450">
              <a:buFontTx/>
              <a:buChar char="-"/>
            </a:pPr>
            <a:r>
              <a:rPr lang="en-IN"/>
              <a:t>Idea: to use continually improving eigenvalue estimates to increase the rate of convergence of inverse iteration at every step.</a:t>
            </a:r>
          </a:p>
          <a:p>
            <a:pPr marL="171450" indent="-171450">
              <a:buFontTx/>
              <a:buChar char="-"/>
            </a:pPr>
            <a:r>
              <a:rPr lang="en-IN"/>
              <a:t>Rate of convergence: Each iteration triples the digit of accuracy</a:t>
            </a:r>
          </a:p>
        </p:txBody>
      </p:sp>
      <p:sp>
        <p:nvSpPr>
          <p:cNvPr id="4" name="Slide Number Placeholder 3"/>
          <p:cNvSpPr>
            <a:spLocks noGrp="1"/>
          </p:cNvSpPr>
          <p:nvPr>
            <p:ph type="sldNum" sz="quarter" idx="5"/>
          </p:nvPr>
        </p:nvSpPr>
        <p:spPr/>
        <p:txBody>
          <a:bodyPr/>
          <a:lstStyle/>
          <a:p>
            <a:fld id="{28F0910B-D9FF-4267-A7E5-4ACFEE2FC693}" type="slidenum">
              <a:rPr lang="en-US" smtClean="0"/>
              <a:t>15</a:t>
            </a:fld>
            <a:endParaRPr lang="en-US"/>
          </a:p>
        </p:txBody>
      </p:sp>
    </p:spTree>
    <p:extLst>
      <p:ext uri="{BB962C8B-B14F-4D97-AF65-F5344CB8AC3E}">
        <p14:creationId xmlns:p14="http://schemas.microsoft.com/office/powerpoint/2010/main" val="85437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these methods we solve the problem in two phases. Phase 1 begin converting to upper </a:t>
            </a:r>
            <a:r>
              <a:rPr lang="en-IN" err="1"/>
              <a:t>Hessenberg</a:t>
            </a:r>
            <a:r>
              <a:rPr lang="en-IN"/>
              <a:t> form using something similar to Householder reflection.</a:t>
            </a:r>
          </a:p>
          <a:p>
            <a:endParaRPr lang="en-IN"/>
          </a:p>
          <a:p>
            <a:r>
              <a:rPr lang="en-IN"/>
              <a:t>NOTE that all these methods are used for small scale Eigenvalue problems and cannot be used for largescale eigenvalue problems because they do not take advantage of the sparsity of the matrix.</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16</a:t>
            </a:fld>
            <a:endParaRPr lang="en-US"/>
          </a:p>
        </p:txBody>
      </p:sp>
    </p:spTree>
    <p:extLst>
      <p:ext uri="{BB962C8B-B14F-4D97-AF65-F5344CB8AC3E}">
        <p14:creationId xmlns:p14="http://schemas.microsoft.com/office/powerpoint/2010/main" val="199177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What about Large Scale problem where we wish to take advantage of the Sparsity as well!!</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17</a:t>
            </a:fld>
            <a:endParaRPr lang="en-US"/>
          </a:p>
        </p:txBody>
      </p:sp>
    </p:spTree>
    <p:extLst>
      <p:ext uri="{BB962C8B-B14F-4D97-AF65-F5344CB8AC3E}">
        <p14:creationId xmlns:p14="http://schemas.microsoft.com/office/powerpoint/2010/main" val="133963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D=n=m, I have taken m ancilla qubits here</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22</a:t>
            </a:fld>
            <a:endParaRPr lang="en-US"/>
          </a:p>
        </p:txBody>
      </p:sp>
    </p:spTree>
    <p:extLst>
      <p:ext uri="{BB962C8B-B14F-4D97-AF65-F5344CB8AC3E}">
        <p14:creationId xmlns:p14="http://schemas.microsoft.com/office/powerpoint/2010/main" val="258418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Hybrid quantum-classical method</a:t>
            </a:r>
          </a:p>
          <a:p>
            <a:r>
              <a:rPr lang="en-IN"/>
              <a:t>For solving the ground state of Hamiltonian–(represented as a linear combination of Pauli terms)</a:t>
            </a:r>
          </a:p>
          <a:p>
            <a:r>
              <a:rPr lang="en-IN"/>
              <a:t>Cost function evaluated using quantum computers and parameters optimized using classical computers </a:t>
            </a:r>
          </a:p>
          <a:p>
            <a:r>
              <a:rPr lang="en-IN"/>
              <a:t>Requires</a:t>
            </a:r>
          </a:p>
          <a:p>
            <a:pPr lvl="1"/>
            <a:r>
              <a:rPr lang="en-IN"/>
              <a:t>Hamiltonian and ansatz – No. of parameters = polynomial in no of qubits</a:t>
            </a:r>
          </a:p>
          <a:p>
            <a:pPr lvl="1"/>
            <a:r>
              <a:rPr lang="en-US"/>
              <a:t>Classical Optimizer</a:t>
            </a:r>
          </a:p>
          <a:p>
            <a:pPr lvl="1"/>
            <a:r>
              <a:rPr lang="en-US"/>
              <a:t>Domain Specific Knowledge - Problem specific information to define the structure of ansatz </a:t>
            </a:r>
          </a:p>
          <a:p>
            <a:pPr lvl="1"/>
            <a:r>
              <a:rPr lang="en-US"/>
              <a:t>Cost function</a:t>
            </a:r>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24</a:t>
            </a:fld>
            <a:endParaRPr lang="en-US"/>
          </a:p>
        </p:txBody>
      </p:sp>
    </p:spTree>
    <p:extLst>
      <p:ext uri="{BB962C8B-B14F-4D97-AF65-F5344CB8AC3E}">
        <p14:creationId xmlns:p14="http://schemas.microsoft.com/office/powerpoint/2010/main" val="360491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deed.en_US"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reativecommons.org/licenses/by/4.0/deed.en_US"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9" name="Rectangle 38"/>
          <p:cNvSpPr/>
          <p:nvPr userDrawn="1"/>
        </p:nvSpPr>
        <p:spPr>
          <a:xfrm>
            <a:off x="208869" y="1121801"/>
            <a:ext cx="270000" cy="270000"/>
          </a:xfrm>
          <a:prstGeom prst="rect">
            <a:avLst/>
          </a:prstGeom>
          <a:solidFill>
            <a:schemeClr val="bg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userDrawn="1"/>
        </p:nvSpPr>
        <p:spPr>
          <a:xfrm>
            <a:off x="-51536" y="1121801"/>
            <a:ext cx="270000" cy="270000"/>
          </a:xfrm>
          <a:prstGeom prst="rect">
            <a:avLst/>
          </a:prstGeom>
          <a:solidFill>
            <a:schemeClr val="accent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userDrawn="1"/>
        </p:nvSpPr>
        <p:spPr>
          <a:xfrm>
            <a:off x="730204" y="1121801"/>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userDrawn="1"/>
        </p:nvSpPr>
        <p:spPr>
          <a:xfrm>
            <a:off x="1785766" y="884837"/>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1514581" y="884837"/>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1244655"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991663" y="884837"/>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730204" y="884837"/>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208869"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userDrawn="1"/>
        </p:nvSpPr>
        <p:spPr>
          <a:xfrm>
            <a:off x="-51536" y="884837"/>
            <a:ext cx="270000" cy="27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2320594" y="621750"/>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userDrawn="1"/>
        </p:nvSpPr>
        <p:spPr>
          <a:xfrm>
            <a:off x="2053180" y="621750"/>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8" name="Rectangle 27"/>
          <p:cNvSpPr/>
          <p:nvPr userDrawn="1"/>
        </p:nvSpPr>
        <p:spPr>
          <a:xfrm>
            <a:off x="1785766" y="621750"/>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userDrawn="1"/>
        </p:nvSpPr>
        <p:spPr>
          <a:xfrm>
            <a:off x="1514581" y="621750"/>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ctrTitle"/>
          </p:nvPr>
        </p:nvSpPr>
        <p:spPr>
          <a:xfrm>
            <a:off x="1143000" y="1291698"/>
            <a:ext cx="6858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143000" y="3771373"/>
            <a:ext cx="6858000" cy="1655762"/>
          </a:xfrm>
        </p:spPr>
        <p:txBody>
          <a:bodyPr>
            <a:normAutofit/>
          </a:bodyPr>
          <a:lstStyle>
            <a:lvl1pPr marL="0" indent="0" algn="ctr">
              <a:buNone/>
              <a:defRPr sz="4000" b="1" spc="300">
                <a:solidFill>
                  <a:schemeClr val="accent2"/>
                </a:solidFill>
                <a:latin typeface="Economica" panose="0200050604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Text Box 2"/>
          <p:cNvSpPr txBox="1">
            <a:spLocks noChangeArrowheads="1"/>
          </p:cNvSpPr>
          <p:nvPr/>
        </p:nvSpPr>
        <p:spPr bwMode="auto">
          <a:xfrm>
            <a:off x="697077" y="18008"/>
            <a:ext cx="2307426" cy="819150"/>
          </a:xfrm>
          <a:prstGeom prst="rect">
            <a:avLst/>
          </a:prstGeom>
          <a:noFill/>
          <a:ln w="9525">
            <a:noFill/>
            <a:miter lim="800000"/>
            <a:headEnd/>
            <a:tailEnd/>
          </a:ln>
        </p:spPr>
        <p:txBody>
          <a:bodyPr rot="0" vert="horz" wrap="square" lIns="0" tIns="0" rIns="0" bIns="0" anchor="t" anchorCtr="0">
            <a:noAutofit/>
          </a:bodyPr>
          <a:lstStyle/>
          <a:p>
            <a:pPr>
              <a:lnSpc>
                <a:spcPts val="1800"/>
              </a:lnSpc>
            </a:pPr>
            <a:r>
              <a:rPr lang="en-US" sz="14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Indian Institute of Science</a:t>
            </a:r>
          </a:p>
          <a:p>
            <a:pPr>
              <a:lnSpc>
                <a:spcPts val="1400"/>
              </a:lnSpc>
              <a:spcAft>
                <a:spcPts val="300"/>
              </a:spcAft>
            </a:pPr>
            <a:r>
              <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Bangalore, India</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spcAft>
                <a:spcPts val="200"/>
              </a:spcAft>
            </a:pPr>
            <a:r>
              <a:rPr lang="hi-IN" sz="1000" b="1">
                <a:solidFill>
                  <a:schemeClr val="accent1">
                    <a:lumMod val="75000"/>
                  </a:schemeClr>
                </a:solidFill>
                <a:latin typeface="Arvo" panose="02000000000000000000" pitchFamily="2" charset="0"/>
                <a:ea typeface="Calibri" panose="020F0502020204030204" pitchFamily="34" charset="0"/>
              </a:rPr>
              <a:t>भारतीय विज्ञान संस्थान</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pPr>
            <a:r>
              <a:rPr lang="hi-IN" sz="1000" err="1">
                <a:solidFill>
                  <a:schemeClr val="accent1">
                    <a:lumMod val="75000"/>
                  </a:schemeClr>
                </a:solidFill>
                <a:latin typeface="Arvo" panose="02000000000000000000" pitchFamily="2" charset="0"/>
                <a:ea typeface="Calibri" panose="020F0502020204030204" pitchFamily="34" charset="0"/>
              </a:rPr>
              <a:t>बंगलौर</a:t>
            </a:r>
            <a:r>
              <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a:t>
            </a:r>
            <a:r>
              <a:rPr lang="hi-IN" sz="1000">
                <a:solidFill>
                  <a:schemeClr val="accent1">
                    <a:lumMod val="75000"/>
                  </a:schemeClr>
                </a:solidFill>
                <a:latin typeface="Arvo" panose="02000000000000000000" pitchFamily="2" charset="0"/>
                <a:ea typeface="Calibri" panose="020F0502020204030204" pitchFamily="34" charset="0"/>
              </a:rPr>
              <a:t> भारत</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ct val="107000"/>
              </a:lnSpc>
            </a:pPr>
            <a:r>
              <a:rPr lang="en-US" sz="8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 </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p:txBody>
      </p:sp>
      <p:pic>
        <p:nvPicPr>
          <p:cNvPr id="21" name="Picture 20" descr="http://www.iisc.ernet.in/fa/images/IIsc_logo.jpg"/>
          <p:cNvPicPr/>
          <p:nvPr/>
        </p:nvPicPr>
        <p:blipFill>
          <a:blip r:embed="rId2" cstate="print">
            <a:duotone>
              <a:srgbClr val="9C6A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76" y="79782"/>
            <a:ext cx="684000" cy="720000"/>
          </a:xfrm>
          <a:prstGeom prst="rect">
            <a:avLst/>
          </a:prstGeom>
          <a:noFill/>
          <a:ln>
            <a:noFill/>
          </a:ln>
        </p:spPr>
      </p:pic>
      <p:pic>
        <p:nvPicPr>
          <p:cNvPr id="11" name="Picture 10" descr="http://www.iisc.ernet.in/fa/images/IIsc_logo.jpg"/>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6" y="58266"/>
            <a:ext cx="684000" cy="720000"/>
          </a:xfrm>
          <a:prstGeom prst="rect">
            <a:avLst/>
          </a:prstGeom>
          <a:noFill/>
          <a:ln>
            <a:noFill/>
          </a:ln>
        </p:spPr>
      </p:pic>
      <p:sp>
        <p:nvSpPr>
          <p:cNvPr id="15" name="Rectangle 14"/>
          <p:cNvSpPr/>
          <p:nvPr userDrawn="1"/>
        </p:nvSpPr>
        <p:spPr>
          <a:xfrm>
            <a:off x="3119717" y="0"/>
            <a:ext cx="6024281" cy="360000"/>
          </a:xfrm>
          <a:prstGeom prst="rect">
            <a:avLst/>
          </a:prstGeom>
          <a:gradFill flip="none" rotWithShape="1">
            <a:gsLst>
              <a:gs pos="0">
                <a:schemeClr val="accent2"/>
              </a:gs>
              <a:gs pos="100000">
                <a:schemeClr val="accent1"/>
              </a:gs>
            </a:gsLst>
            <a:lin ang="0" scaled="1"/>
            <a:tileRect/>
          </a:gra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indent="0" algn="r" defTabSz="914400" rtl="0" eaLnBrk="1" fontAlgn="auto" latinLnBrk="0" hangingPunct="1">
              <a:lnSpc>
                <a:spcPts val="2400"/>
              </a:lnSpc>
              <a:spcBef>
                <a:spcPts val="0"/>
              </a:spcBef>
              <a:spcAft>
                <a:spcPts val="0"/>
              </a:spcAft>
              <a:buClrTx/>
              <a:buSzTx/>
              <a:buFontTx/>
              <a:buNone/>
              <a:tabLst/>
              <a:defRPr/>
            </a:pPr>
            <a:r>
              <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rPr>
              <a:t>Department of Computational</a:t>
            </a:r>
            <a:r>
              <a:rPr lang="en-US" sz="2100" b="1" i="0" baseline="0">
                <a:solidFill>
                  <a:schemeClr val="bg1"/>
                </a:solidFill>
                <a:effectLst/>
                <a:latin typeface="Economica" panose="02000506040000020004" pitchFamily="2" charset="0"/>
                <a:ea typeface="Calibri" panose="020F0502020204030204" pitchFamily="34" charset="0"/>
                <a:cs typeface="Mangal" panose="02040503050203030202" pitchFamily="18" charset="0"/>
              </a:rPr>
              <a:t> and Data Sciences</a:t>
            </a:r>
            <a:endPar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endParaRPr>
          </a:p>
        </p:txBody>
      </p:sp>
      <p:sp>
        <p:nvSpPr>
          <p:cNvPr id="12" name="Rectangle 11"/>
          <p:cNvSpPr/>
          <p:nvPr userDrawn="1"/>
        </p:nvSpPr>
        <p:spPr>
          <a:xfrm>
            <a:off x="2852836" y="354958"/>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userDrawn="1"/>
        </p:nvSpPr>
        <p:spPr>
          <a:xfrm>
            <a:off x="2587735" y="354958"/>
            <a:ext cx="270000" cy="270000"/>
          </a:xfrm>
          <a:prstGeom prst="rect">
            <a:avLst/>
          </a:prstGeom>
          <a:solidFill>
            <a:schemeClr val="accent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Rectangle 13"/>
          <p:cNvSpPr/>
          <p:nvPr userDrawn="1"/>
        </p:nvSpPr>
        <p:spPr>
          <a:xfrm>
            <a:off x="2320594" y="354958"/>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Rectangle 15"/>
          <p:cNvSpPr/>
          <p:nvPr userDrawn="1"/>
        </p:nvSpPr>
        <p:spPr>
          <a:xfrm>
            <a:off x="2053180" y="354958"/>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userDrawn="1"/>
        </p:nvSpPr>
        <p:spPr>
          <a:xfrm>
            <a:off x="469274" y="1121801"/>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469274" y="884837"/>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8"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2">
                    <a:lumMod val="20000"/>
                    <a:lumOff val="80000"/>
                  </a:schemeClr>
                </a:solidFill>
                <a:effectLst/>
                <a:latin typeface="+mn-lt"/>
              </a:rPr>
              <a:t>©Department of Computational and Data Science, IISc, 2016</a:t>
            </a:r>
            <a:br>
              <a:rPr kumimoji="0" lang="en-US" sz="1200" b="0" i="1" u="none" strike="noStrike" cap="none" normalizeH="0" baseline="0">
                <a:ln>
                  <a:noFill/>
                </a:ln>
                <a:solidFill>
                  <a:schemeClr val="tx2">
                    <a:lumMod val="20000"/>
                    <a:lumOff val="80000"/>
                  </a:schemeClr>
                </a:solidFill>
                <a:effectLst/>
                <a:latin typeface="+mn-lt"/>
              </a:rPr>
            </a:br>
            <a:r>
              <a:rPr lang="en-IN" sz="1200" i="1">
                <a:solidFill>
                  <a:schemeClr val="tx2">
                    <a:lumMod val="20000"/>
                    <a:lumOff val="80000"/>
                  </a:schemeClr>
                </a:solidFill>
                <a:latin typeface="+mn-lt"/>
              </a:rPr>
              <a:t>This work is licensed under a </a:t>
            </a:r>
            <a:r>
              <a:rPr lang="en-IN" sz="1200" i="1">
                <a:solidFill>
                  <a:schemeClr val="tx2">
                    <a:lumMod val="20000"/>
                    <a:lumOff val="80000"/>
                  </a:schemeClr>
                </a:solidFill>
                <a:latin typeface="+mn-lt"/>
                <a:hlinkClick r:id="rId3"/>
              </a:rPr>
              <a:t>Creative Commons Attribution 4.0 International License</a:t>
            </a:r>
            <a:r>
              <a:rPr kumimoji="0" lang="en-US" sz="1200" b="0" i="1" u="none" strike="noStrike" cap="none" normalizeH="0" baseline="0">
                <a:ln>
                  <a:noFill/>
                </a:ln>
                <a:solidFill>
                  <a:schemeClr val="tx2">
                    <a:lumMod val="20000"/>
                    <a:lumOff val="80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2">
                    <a:lumMod val="20000"/>
                    <a:lumOff val="80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2">
                  <a:lumMod val="20000"/>
                  <a:lumOff val="80000"/>
                </a:schemeClr>
              </a:solidFill>
              <a:effectLst/>
              <a:latin typeface="+mn-lt"/>
            </a:endParaRPr>
          </a:p>
        </p:txBody>
      </p:sp>
      <p:pic>
        <p:nvPicPr>
          <p:cNvPr id="41" name="Picture 2" descr="Creative Commons License"/>
          <p:cNvPicPr>
            <a:picLocks noChangeAspect="1" noChangeArrowheads="1"/>
          </p:cNvPicPr>
          <p:nvPr userDrawn="1"/>
        </p:nvPicPr>
        <p:blipFill>
          <a:blip r:embed="rId4">
            <a:lum bright="70000" contrast="-70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a:grpSpLocks noChangeAspect="1"/>
          </p:cNvGrpSpPr>
          <p:nvPr userDrawn="1"/>
        </p:nvGrpSpPr>
        <p:grpSpPr>
          <a:xfrm>
            <a:off x="7254124" y="5901000"/>
            <a:ext cx="1878078" cy="915514"/>
            <a:chOff x="3802302" y="177382"/>
            <a:chExt cx="3192821" cy="1556416"/>
          </a:xfrm>
        </p:grpSpPr>
        <p:sp>
          <p:nvSpPr>
            <p:cNvPr id="45" name="object 19"/>
            <p:cNvSpPr/>
            <p:nvPr/>
          </p:nvSpPr>
          <p:spPr>
            <a:xfrm>
              <a:off x="3930990" y="1669208"/>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grpSp>
          <p:nvGrpSpPr>
            <p:cNvPr id="46" name="Group 45"/>
            <p:cNvGrpSpPr>
              <a:grpSpLocks noChangeAspect="1"/>
            </p:cNvGrpSpPr>
            <p:nvPr/>
          </p:nvGrpSpPr>
          <p:grpSpPr>
            <a:xfrm>
              <a:off x="3927903" y="264369"/>
              <a:ext cx="1003096" cy="1080000"/>
              <a:chOff x="598488" y="432211"/>
              <a:chExt cx="2120668" cy="2283253"/>
            </a:xfrm>
          </p:grpSpPr>
          <p:sp>
            <p:nvSpPr>
              <p:cNvPr id="50"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51"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52"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53"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54"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5"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6"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7"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8"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9"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60"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61"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62"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63"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64"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5"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6"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7"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47" name="Rectangle 46"/>
            <p:cNvSpPr/>
            <p:nvPr/>
          </p:nvSpPr>
          <p:spPr>
            <a:xfrm>
              <a:off x="4933088" y="177382"/>
              <a:ext cx="2038980" cy="1308084"/>
            </a:xfrm>
            <a:prstGeom prst="rect">
              <a:avLst/>
            </a:prstGeom>
          </p:spPr>
          <p:txBody>
            <a:bodyPr wrap="none">
              <a:spAutoFit/>
            </a:bodyPr>
            <a:lstStyle/>
            <a:p>
              <a:r>
                <a:rPr lang="en-US" sz="4400" b="0" i="0" u="none" strike="noStrike" baseline="0">
                  <a:solidFill>
                    <a:srgbClr val="005E9F"/>
                  </a:solidFill>
                  <a:latin typeface="Cousine" panose="02070409020205020404" pitchFamily="49" charset="0"/>
                </a:rPr>
                <a:t>CDS</a:t>
              </a:r>
              <a:endParaRPr lang="en-US" sz="1000"/>
            </a:p>
          </p:txBody>
        </p:sp>
        <p:sp>
          <p:nvSpPr>
            <p:cNvPr id="48" name="object 19"/>
            <p:cNvSpPr/>
            <p:nvPr/>
          </p:nvSpPr>
          <p:spPr>
            <a:xfrm>
              <a:off x="3924561" y="1396776"/>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sp>
          <p:nvSpPr>
            <p:cNvPr id="49" name="TextBox 48"/>
            <p:cNvSpPr txBox="1"/>
            <p:nvPr/>
          </p:nvSpPr>
          <p:spPr>
            <a:xfrm>
              <a:off x="3802302" y="1341373"/>
              <a:ext cx="3192821" cy="392425"/>
            </a:xfrm>
            <a:prstGeom prst="rect">
              <a:avLst/>
            </a:prstGeom>
            <a:noFill/>
          </p:spPr>
          <p:txBody>
            <a:bodyPr wrap="none" rtlCol="0">
              <a:spAutoFit/>
            </a:bodyPr>
            <a:lstStyle/>
            <a:p>
              <a:r>
                <a:rPr lang="en-IN" sz="900">
                  <a:solidFill>
                    <a:srgbClr val="005D9E"/>
                  </a:solidFill>
                  <a:latin typeface="Economica"/>
                  <a:cs typeface="Economica"/>
                </a:rPr>
                <a:t>De</a:t>
              </a:r>
              <a:r>
                <a:rPr lang="en-IN" sz="900" spc="-15">
                  <a:solidFill>
                    <a:srgbClr val="005D9E"/>
                  </a:solidFill>
                  <a:latin typeface="Economica"/>
                  <a:cs typeface="Economica"/>
                </a:rPr>
                <a:t>p</a:t>
              </a:r>
              <a:r>
                <a:rPr lang="en-IN" sz="900">
                  <a:solidFill>
                    <a:srgbClr val="005D9E"/>
                  </a:solidFill>
                  <a:latin typeface="Economica"/>
                  <a:cs typeface="Economica"/>
                </a:rPr>
                <a:t>a</a:t>
              </a:r>
              <a:r>
                <a:rPr lang="en-IN" sz="900" spc="10">
                  <a:solidFill>
                    <a:srgbClr val="005D9E"/>
                  </a:solidFill>
                  <a:latin typeface="Economica"/>
                  <a:cs typeface="Economica"/>
                </a:rPr>
                <a:t>r</a:t>
              </a:r>
              <a:r>
                <a:rPr lang="en-IN" sz="900">
                  <a:solidFill>
                    <a:srgbClr val="005D9E"/>
                  </a:solidFill>
                  <a:latin typeface="Economica"/>
                  <a:cs typeface="Economica"/>
                </a:rPr>
                <a:t>tment of Computa</a:t>
              </a:r>
              <a:r>
                <a:rPr lang="en-IN" sz="900" spc="-10">
                  <a:solidFill>
                    <a:srgbClr val="005D9E"/>
                  </a:solidFill>
                  <a:latin typeface="Economica"/>
                  <a:cs typeface="Economica"/>
                </a:rPr>
                <a:t>t</a:t>
              </a:r>
              <a:r>
                <a:rPr lang="en-IN" sz="900">
                  <a:solidFill>
                    <a:srgbClr val="005D9E"/>
                  </a:solidFill>
                  <a:latin typeface="Economica"/>
                  <a:cs typeface="Economica"/>
                </a:rPr>
                <a:t>ional and Data S</a:t>
              </a:r>
              <a:r>
                <a:rPr lang="en-IN" sz="900" spc="-30">
                  <a:solidFill>
                    <a:srgbClr val="005D9E"/>
                  </a:solidFill>
                  <a:latin typeface="Economica"/>
                  <a:cs typeface="Economica"/>
                </a:rPr>
                <a:t>c</a:t>
              </a:r>
              <a:r>
                <a:rPr lang="en-IN" sz="900">
                  <a:solidFill>
                    <a:srgbClr val="005D9E"/>
                  </a:solidFill>
                  <a:latin typeface="Economica"/>
                  <a:cs typeface="Economica"/>
                </a:rPr>
                <a:t>iences</a:t>
              </a:r>
              <a:endParaRPr lang="en-IN" sz="900">
                <a:latin typeface="Economica"/>
                <a:cs typeface="Economica"/>
              </a:endParaRPr>
            </a:p>
          </p:txBody>
        </p:sp>
      </p:grpSp>
    </p:spTree>
    <p:extLst>
      <p:ext uri="{BB962C8B-B14F-4D97-AF65-F5344CB8AC3E}">
        <p14:creationId xmlns:p14="http://schemas.microsoft.com/office/powerpoint/2010/main" val="41911146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B1F6-54B6-6B78-D5EC-55C3B57B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9D3DD-7D27-CFE7-3C03-352230A1FE2C}"/>
              </a:ext>
            </a:extLst>
          </p:cNvPr>
          <p:cNvSpPr>
            <a:spLocks noGrp="1"/>
          </p:cNvSpPr>
          <p:nvPr>
            <p:ph type="dt" sz="half" idx="10"/>
          </p:nvPr>
        </p:nvSpPr>
        <p:spPr/>
        <p:txBody>
          <a:bodyPr/>
          <a:lstStyle/>
          <a:p>
            <a:fld id="{D8386ECE-7B38-4FA0-871D-C7425BF9B05B}" type="datetime1">
              <a:rPr lang="en-US" smtClean="0"/>
              <a:t>12/14/2024</a:t>
            </a:fld>
            <a:endParaRPr lang="en-US"/>
          </a:p>
        </p:txBody>
      </p:sp>
      <p:sp>
        <p:nvSpPr>
          <p:cNvPr id="4" name="Footer Placeholder 3">
            <a:extLst>
              <a:ext uri="{FF2B5EF4-FFF2-40B4-BE49-F238E27FC236}">
                <a16:creationId xmlns:a16="http://schemas.microsoft.com/office/drawing/2014/main" id="{357AF753-427D-454C-1517-9F5E10DF3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16EC3-A658-9658-3F56-793073E7098A}"/>
              </a:ext>
            </a:extLst>
          </p:cNvPr>
          <p:cNvSpPr>
            <a:spLocks noGrp="1"/>
          </p:cNvSpPr>
          <p:nvPr>
            <p:ph type="sldNum" sz="quarter" idx="12"/>
          </p:nvPr>
        </p:nvSpPr>
        <p:spPr/>
        <p:txBody>
          <a:bodyPr/>
          <a:lstStyle/>
          <a:p>
            <a:fld id="{9EFCAA85-8796-4B17-9CA3-4CB18724EF60}" type="slidenum">
              <a:rPr lang="en-US" smtClean="0"/>
              <a:pPr/>
              <a:t>‹#›</a:t>
            </a:fld>
            <a:endParaRPr lang="en-US"/>
          </a:p>
        </p:txBody>
      </p:sp>
    </p:spTree>
    <p:extLst>
      <p:ext uri="{BB962C8B-B14F-4D97-AF65-F5344CB8AC3E}">
        <p14:creationId xmlns:p14="http://schemas.microsoft.com/office/powerpoint/2010/main" val="191304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lvl1pPr>
              <a:defRPr>
                <a:solidFill>
                  <a:schemeClr val="accent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74FA6-C65A-4F94-9F33-CC4E5DB85246}"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7" name="Group 6"/>
          <p:cNvGrpSpPr/>
          <p:nvPr userDrawn="1"/>
        </p:nvGrpSpPr>
        <p:grpSpPr>
          <a:xfrm>
            <a:off x="-1" y="-3516"/>
            <a:ext cx="9144001" cy="360000"/>
            <a:chOff x="-1" y="-3516"/>
            <a:chExt cx="9144001" cy="360000"/>
          </a:xfrm>
        </p:grpSpPr>
        <p:sp>
          <p:nvSpPr>
            <p:cNvPr id="27" name="Rectangle 26"/>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8" name="Rectangle 27"/>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9" name="Picture 28"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0" name="Rectangle 29"/>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4" name="Rectangle 33"/>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5" name="Rectangle 34"/>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6" name="Rectangle 35"/>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21" name="Group 20"/>
            <p:cNvGrpSpPr>
              <a:grpSpLocks noChangeAspect="1"/>
            </p:cNvGrpSpPr>
            <p:nvPr userDrawn="1"/>
          </p:nvGrpSpPr>
          <p:grpSpPr>
            <a:xfrm>
              <a:off x="380015" y="-3516"/>
              <a:ext cx="334365" cy="360000"/>
              <a:chOff x="598488" y="432211"/>
              <a:chExt cx="2120668" cy="2283253"/>
            </a:xfrm>
          </p:grpSpPr>
          <p:sp>
            <p:nvSpPr>
              <p:cNvPr id="22"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23"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24"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25"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2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38"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39"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0"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41"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42"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43"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44"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45"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46"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47"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48"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49"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50"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392353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3A2E4-E413-42F4-B6D3-CFEB1D9887B1}" type="datetime1">
              <a:rPr lang="en-US" smtClean="0"/>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29" name="Group 28"/>
          <p:cNvGrpSpPr/>
          <p:nvPr userDrawn="1"/>
        </p:nvGrpSpPr>
        <p:grpSpPr>
          <a:xfrm>
            <a:off x="-1" y="-5899"/>
            <a:ext cx="9144001" cy="362383"/>
            <a:chOff x="-1" y="-5899"/>
            <a:chExt cx="9144001" cy="362383"/>
          </a:xfrm>
        </p:grpSpPr>
        <p:sp>
          <p:nvSpPr>
            <p:cNvPr id="30" name="Rectangle 2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1" name="Rectangle 3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2" name="Picture 3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3" name="Rectangle 3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8" name="Rectangle 37"/>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9" name="Rectangle 38"/>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374148" y="-3516"/>
              <a:ext cx="360000" cy="360000"/>
            </a:xfrm>
            <a:prstGeom prst="rect">
              <a:avLst/>
            </a:prstGeom>
            <a:solidFill>
              <a:schemeClr val="accent4">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3" name="Picture 42"/>
            <p:cNvPicPr>
              <a:picLocks/>
            </p:cNvPicPr>
            <p:nvPr userDrawn="1"/>
          </p:nvPicPr>
          <p:blipFill>
            <a:blip r:embed="rId4"/>
            <a:stretch>
              <a:fillRect/>
            </a:stretch>
          </p:blipFill>
          <p:spPr>
            <a:xfrm>
              <a:off x="368785" y="-5899"/>
              <a:ext cx="360000" cy="360000"/>
            </a:xfrm>
            <a:prstGeom prst="rect">
              <a:avLst/>
            </a:prstGeom>
          </p:spPr>
        </p:pic>
      </p:grpSp>
    </p:spTree>
    <p:extLst>
      <p:ext uri="{BB962C8B-B14F-4D97-AF65-F5344CB8AC3E}">
        <p14:creationId xmlns:p14="http://schemas.microsoft.com/office/powerpoint/2010/main" val="73384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97AC4F2-2B7A-4B41-9CF6-AE5989D5BB66}" type="datetime1">
              <a:rPr lang="en-US" smtClean="0"/>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CAA85-8796-4B17-9CA3-4CB18724EF60}" type="slidenum">
              <a:rPr lang="en-US" smtClean="0"/>
              <a:t>‹#›</a:t>
            </a:fld>
            <a:endParaRPr lang="en-US"/>
          </a:p>
        </p:txBody>
      </p:sp>
      <p:grpSp>
        <p:nvGrpSpPr>
          <p:cNvPr id="19" name="Group 18"/>
          <p:cNvGrpSpPr/>
          <p:nvPr userDrawn="1"/>
        </p:nvGrpSpPr>
        <p:grpSpPr>
          <a:xfrm>
            <a:off x="-1" y="-3516"/>
            <a:ext cx="9144001" cy="360000"/>
            <a:chOff x="-1" y="-3516"/>
            <a:chExt cx="9144001" cy="360000"/>
          </a:xfrm>
        </p:grpSpPr>
        <p:sp>
          <p:nvSpPr>
            <p:cNvPr id="20" name="Rectangle 1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1" name="Rectangle 2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2" name="Picture 2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23" name="Rectangle 2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5" name="Rectangle 2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27" name="Rectangle 2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44" name="Group 43"/>
            <p:cNvGrpSpPr>
              <a:grpSpLocks noChangeAspect="1"/>
            </p:cNvGrpSpPr>
            <p:nvPr userDrawn="1"/>
          </p:nvGrpSpPr>
          <p:grpSpPr>
            <a:xfrm>
              <a:off x="380015" y="-3516"/>
              <a:ext cx="334365" cy="360000"/>
              <a:chOff x="598488" y="432211"/>
              <a:chExt cx="2120668" cy="2283253"/>
            </a:xfrm>
          </p:grpSpPr>
          <p:sp>
            <p:nvSpPr>
              <p:cNvPr id="45"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46"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47"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48"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9"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0"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1"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2"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3"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4"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5"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6"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7"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8"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9"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0"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1"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2"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72700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solidFill>
                  <a:schemeClr val="accent4"/>
                </a:solidFill>
              </a:defRPr>
            </a:lvl1pPr>
          </a:lstStyle>
          <a:p>
            <a:r>
              <a:rPr lang="en-US"/>
              <a:t>Thank You!</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5"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1">
                    <a:lumMod val="65000"/>
                  </a:schemeClr>
                </a:solidFill>
                <a:effectLst/>
                <a:latin typeface="+mn-lt"/>
              </a:rPr>
              <a:t>©Department of Computational and Data Science, IISc, 2016</a:t>
            </a:r>
            <a:br>
              <a:rPr kumimoji="0" lang="en-US" sz="1200" b="0" i="1" u="none" strike="noStrike" cap="none" normalizeH="0" baseline="0">
                <a:ln>
                  <a:noFill/>
                </a:ln>
                <a:solidFill>
                  <a:schemeClr val="tx1">
                    <a:lumMod val="65000"/>
                  </a:schemeClr>
                </a:solidFill>
                <a:effectLst/>
                <a:latin typeface="+mn-lt"/>
              </a:rPr>
            </a:br>
            <a:r>
              <a:rPr lang="en-IN" sz="1200" i="1">
                <a:solidFill>
                  <a:schemeClr val="tx1">
                    <a:lumMod val="65000"/>
                  </a:schemeClr>
                </a:solidFill>
                <a:latin typeface="+mn-lt"/>
              </a:rPr>
              <a:t>This work is licensed under a </a:t>
            </a:r>
            <a:r>
              <a:rPr lang="en-IN" sz="1200" i="1">
                <a:solidFill>
                  <a:schemeClr val="tx1">
                    <a:lumMod val="65000"/>
                  </a:schemeClr>
                </a:solidFill>
                <a:latin typeface="+mn-lt"/>
                <a:hlinkClick r:id="rId2"/>
              </a:rPr>
              <a:t>Creative Commons Attribution 4.0 International License</a:t>
            </a:r>
            <a:r>
              <a:rPr kumimoji="0" lang="en-US" sz="1200" b="0" i="1" u="none" strike="noStrike" cap="none" normalizeH="0" baseline="0">
                <a:ln>
                  <a:noFill/>
                </a:ln>
                <a:solidFill>
                  <a:schemeClr val="tx1">
                    <a:lumMod val="65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1">
                    <a:lumMod val="65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1">
                  <a:lumMod val="65000"/>
                </a:schemeClr>
              </a:solidFill>
              <a:effectLst/>
              <a:latin typeface="+mn-lt"/>
            </a:endParaRPr>
          </a:p>
        </p:txBody>
      </p:sp>
      <p:pic>
        <p:nvPicPr>
          <p:cNvPr id="56" name="Picture 2" descr="Creative Commons License"/>
          <p:cNvPicPr>
            <a:picLocks noChangeAspect="1" noChangeArrowheads="1"/>
          </p:cNvPicPr>
          <p:nvPr userDrawn="1"/>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1" y="-5899"/>
            <a:ext cx="9144001" cy="362383"/>
            <a:chOff x="-1" y="-5899"/>
            <a:chExt cx="9144001" cy="362383"/>
          </a:xfrm>
        </p:grpSpPr>
        <p:sp>
          <p:nvSpPr>
            <p:cNvPr id="34" name="Rectangle 33"/>
            <p:cNvSpPr/>
            <p:nvPr userDrawn="1"/>
          </p:nvSpPr>
          <p:spPr>
            <a:xfrm>
              <a:off x="3203371" y="-3516"/>
              <a:ext cx="5940629" cy="360000"/>
            </a:xfrm>
            <a:prstGeom prst="rect">
              <a:avLst/>
            </a:prstGeom>
            <a:gradFill flip="none" rotWithShape="1">
              <a:gsLst>
                <a:gs pos="0">
                  <a:srgbClr val="5ECCF3"/>
                </a:gs>
                <a:gs pos="100000">
                  <a:srgbClr val="4E67C8"/>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5" name="Rectangle 34"/>
            <p:cNvSpPr/>
            <p:nvPr userDrawn="1"/>
          </p:nvSpPr>
          <p:spPr>
            <a:xfrm>
              <a:off x="-1" y="-3516"/>
              <a:ext cx="3537377" cy="360000"/>
            </a:xfrm>
            <a:prstGeom prst="rect">
              <a:avLst/>
            </a:prstGeom>
            <a:gradFill flip="none" rotWithShape="1">
              <a:gsLst>
                <a:gs pos="0">
                  <a:srgbClr val="5ECCF3">
                    <a:lumMod val="20000"/>
                    <a:lumOff val="80000"/>
                  </a:srgbClr>
                </a:gs>
                <a:gs pos="86000">
                  <a:srgbClr val="5ECCF3">
                    <a:lumMod val="60000"/>
                    <a:lumOff val="40000"/>
                  </a:srgbClr>
                </a:gs>
                <a:gs pos="54000">
                  <a:srgbClr val="5ECCF3">
                    <a:lumMod val="40000"/>
                    <a:lumOff val="60000"/>
                  </a:srgbClr>
                </a:gs>
                <a:gs pos="100000">
                  <a:srgbClr val="5ECCF3"/>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6" name="Picture 35" descr="http://www.iisc.ernet.in/fa/images/IIsc_logo.jpg"/>
            <p:cNvPicPr>
              <a:picLocks/>
            </p:cNvPicPr>
            <p:nvPr userDrawn="1"/>
          </p:nvPicPr>
          <p:blipFill>
            <a:blip r:embed="rId5" cstate="print">
              <a:clrChange>
                <a:clrFrom>
                  <a:srgbClr val="FFFFFF"/>
                </a:clrFrom>
                <a:clrTo>
                  <a:srgbClr val="FFFFFF">
                    <a:alpha val="0"/>
                  </a:srgbClr>
                </a:clrTo>
              </a:clrChange>
              <a:duotone>
                <a:srgbClr val="4E67C8">
                  <a:shade val="45000"/>
                  <a:satMod val="135000"/>
                </a:srgb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7" name="Rectangle 36"/>
            <p:cNvSpPr/>
            <p:nvPr userDrawn="1"/>
          </p:nvSpPr>
          <p:spPr>
            <a:xfrm>
              <a:off x="2849718"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Rectangle 37"/>
            <p:cNvSpPr/>
            <p:nvPr userDrawn="1"/>
          </p:nvSpPr>
          <p:spPr>
            <a:xfrm>
              <a:off x="2496066" y="-3516"/>
              <a:ext cx="360000" cy="360000"/>
            </a:xfrm>
            <a:prstGeom prst="rect">
              <a:avLst/>
            </a:prstGeom>
            <a:solidFill>
              <a:srgbClr val="A7EA52">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Rectangle 38"/>
            <p:cNvSpPr/>
            <p:nvPr userDrawn="1"/>
          </p:nvSpPr>
          <p:spPr>
            <a:xfrm>
              <a:off x="2142413"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Rectangle 39"/>
            <p:cNvSpPr/>
            <p:nvPr userDrawn="1"/>
          </p:nvSpPr>
          <p:spPr>
            <a:xfrm>
              <a:off x="1788760" y="-3516"/>
              <a:ext cx="360000" cy="360000"/>
            </a:xfrm>
            <a:prstGeom prst="rect">
              <a:avLst/>
            </a:prstGeom>
            <a:solidFill>
              <a:srgbClr val="5ECCF3">
                <a:lumMod val="60000"/>
                <a:lumOff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1435107" y="-3516"/>
              <a:ext cx="360000" cy="360000"/>
            </a:xfrm>
            <a:prstGeom prst="rect">
              <a:avLst/>
            </a:prstGeom>
            <a:solidFill>
              <a:srgbClr val="B4DCFA">
                <a:lumMod val="9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2" name="Rectangle 41"/>
            <p:cNvSpPr/>
            <p:nvPr userDrawn="1"/>
          </p:nvSpPr>
          <p:spPr>
            <a:xfrm>
              <a:off x="1081454"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727801" y="-3516"/>
              <a:ext cx="360000" cy="360000"/>
            </a:xfrm>
            <a:prstGeom prst="rect">
              <a:avLst/>
            </a:prstGeom>
            <a:solidFill>
              <a:srgbClr val="B4DCFA"/>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4" name="Rectangle 43"/>
            <p:cNvSpPr/>
            <p:nvPr userDrawn="1"/>
          </p:nvSpPr>
          <p:spPr>
            <a:xfrm>
              <a:off x="374148" y="-3516"/>
              <a:ext cx="360000" cy="360000"/>
            </a:xfrm>
            <a:prstGeom prst="rect">
              <a:avLst/>
            </a:prstGeom>
            <a:solidFill>
              <a:srgbClr val="5DCEAF">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5" name="Picture 44"/>
            <p:cNvPicPr>
              <a:picLocks/>
            </p:cNvPicPr>
            <p:nvPr userDrawn="1"/>
          </p:nvPicPr>
          <p:blipFill>
            <a:blip r:embed="rId7"/>
            <a:stretch>
              <a:fillRect/>
            </a:stretch>
          </p:blipFill>
          <p:spPr>
            <a:xfrm>
              <a:off x="368785" y="-5899"/>
              <a:ext cx="360000" cy="360000"/>
            </a:xfrm>
            <a:prstGeom prst="rect">
              <a:avLst/>
            </a:prstGeom>
          </p:spPr>
        </p:pic>
      </p:grpSp>
      <p:grpSp>
        <p:nvGrpSpPr>
          <p:cNvPr id="8" name="Group 7"/>
          <p:cNvGrpSpPr/>
          <p:nvPr userDrawn="1"/>
        </p:nvGrpSpPr>
        <p:grpSpPr>
          <a:xfrm>
            <a:off x="7254124" y="5901000"/>
            <a:ext cx="1878078" cy="915514"/>
            <a:chOff x="7254124" y="5901000"/>
            <a:chExt cx="1878078" cy="915514"/>
          </a:xfrm>
        </p:grpSpPr>
        <p:sp>
          <p:nvSpPr>
            <p:cNvPr id="24" name="object 19"/>
            <p:cNvSpPr/>
            <p:nvPr/>
          </p:nvSpPr>
          <p:spPr>
            <a:xfrm>
              <a:off x="7329821" y="677852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grpSp>
          <p:nvGrpSpPr>
            <p:cNvPr id="25" name="Group 24"/>
            <p:cNvGrpSpPr>
              <a:grpSpLocks noChangeAspect="1"/>
            </p:cNvGrpSpPr>
            <p:nvPr/>
          </p:nvGrpSpPr>
          <p:grpSpPr>
            <a:xfrm>
              <a:off x="7328005" y="5952167"/>
              <a:ext cx="590040" cy="635277"/>
              <a:chOff x="598488" y="432211"/>
              <a:chExt cx="2120668" cy="2283253"/>
            </a:xfrm>
          </p:grpSpPr>
          <p:sp>
            <p:nvSpPr>
              <p:cNvPr id="29"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30"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31"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32"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47"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48"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9"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0"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1"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2"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3"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4"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7"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8"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59"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0"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1"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26" name="Rectangle 25"/>
            <p:cNvSpPr/>
            <p:nvPr/>
          </p:nvSpPr>
          <p:spPr>
            <a:xfrm>
              <a:off x="7919274" y="5901000"/>
              <a:ext cx="1199367" cy="769440"/>
            </a:xfrm>
            <a:prstGeom prst="rect">
              <a:avLst/>
            </a:prstGeom>
          </p:spPr>
          <p:txBody>
            <a:bodyPr wrap="none">
              <a:spAutoFit/>
            </a:bodyPr>
            <a:lstStyle/>
            <a:p>
              <a:r>
                <a:rPr lang="en-US" sz="4400" b="0" i="0" u="none" strike="noStrike" baseline="0">
                  <a:ln>
                    <a:solidFill>
                      <a:schemeClr val="tx1"/>
                    </a:solidFill>
                  </a:ln>
                  <a:solidFill>
                    <a:srgbClr val="005E9F"/>
                  </a:solidFill>
                  <a:effectLst/>
                  <a:latin typeface="Cousine" panose="02070409020205020404" pitchFamily="49" charset="0"/>
                </a:rPr>
                <a:t>CDS</a:t>
              </a:r>
              <a:endParaRPr lang="en-US" sz="1000">
                <a:ln>
                  <a:solidFill>
                    <a:schemeClr val="tx1"/>
                  </a:solidFill>
                </a:ln>
                <a:effectLst/>
              </a:endParaRPr>
            </a:p>
          </p:txBody>
        </p:sp>
        <p:sp>
          <p:nvSpPr>
            <p:cNvPr id="27" name="object 19"/>
            <p:cNvSpPr/>
            <p:nvPr/>
          </p:nvSpPr>
          <p:spPr>
            <a:xfrm>
              <a:off x="7326039" y="661827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sp>
          <p:nvSpPr>
            <p:cNvPr id="28" name="TextBox 27"/>
            <p:cNvSpPr txBox="1"/>
            <p:nvPr/>
          </p:nvSpPr>
          <p:spPr>
            <a:xfrm>
              <a:off x="7254124" y="6585682"/>
              <a:ext cx="1878078" cy="230832"/>
            </a:xfrm>
            <a:prstGeom prst="rect">
              <a:avLst/>
            </a:prstGeom>
            <a:noFill/>
          </p:spPr>
          <p:txBody>
            <a:bodyPr wrap="none" rtlCol="0">
              <a:spAutoFit/>
            </a:bodyPr>
            <a:lstStyle/>
            <a:p>
              <a:r>
                <a:rPr lang="en-IN" sz="900">
                  <a:solidFill>
                    <a:schemeClr val="tx1"/>
                  </a:solidFill>
                  <a:latin typeface="Economica"/>
                  <a:cs typeface="Economica"/>
                </a:rPr>
                <a:t>De</a:t>
              </a:r>
              <a:r>
                <a:rPr lang="en-IN" sz="900" spc="-15">
                  <a:solidFill>
                    <a:schemeClr val="tx1"/>
                  </a:solidFill>
                  <a:latin typeface="Economica"/>
                  <a:cs typeface="Economica"/>
                </a:rPr>
                <a:t>p</a:t>
              </a:r>
              <a:r>
                <a:rPr lang="en-IN" sz="900">
                  <a:solidFill>
                    <a:schemeClr val="tx1"/>
                  </a:solidFill>
                  <a:latin typeface="Economica"/>
                  <a:cs typeface="Economica"/>
                </a:rPr>
                <a:t>a</a:t>
              </a:r>
              <a:r>
                <a:rPr lang="en-IN" sz="900" spc="10">
                  <a:solidFill>
                    <a:schemeClr val="tx1"/>
                  </a:solidFill>
                  <a:latin typeface="Economica"/>
                  <a:cs typeface="Economica"/>
                </a:rPr>
                <a:t>r</a:t>
              </a:r>
              <a:r>
                <a:rPr lang="en-IN" sz="900">
                  <a:solidFill>
                    <a:schemeClr val="tx1"/>
                  </a:solidFill>
                  <a:latin typeface="Economica"/>
                  <a:cs typeface="Economica"/>
                </a:rPr>
                <a:t>tment of Computa</a:t>
              </a:r>
              <a:r>
                <a:rPr lang="en-IN" sz="900" spc="-10">
                  <a:solidFill>
                    <a:schemeClr val="tx1"/>
                  </a:solidFill>
                  <a:latin typeface="Economica"/>
                  <a:cs typeface="Economica"/>
                </a:rPr>
                <a:t>t</a:t>
              </a:r>
              <a:r>
                <a:rPr lang="en-IN" sz="900">
                  <a:solidFill>
                    <a:schemeClr val="tx1"/>
                  </a:solidFill>
                  <a:latin typeface="Economica"/>
                  <a:cs typeface="Economica"/>
                </a:rPr>
                <a:t>ional and Data S</a:t>
              </a:r>
              <a:r>
                <a:rPr lang="en-IN" sz="900" spc="-30">
                  <a:solidFill>
                    <a:schemeClr val="tx1"/>
                  </a:solidFill>
                  <a:latin typeface="Economica"/>
                  <a:cs typeface="Economica"/>
                </a:rPr>
                <a:t>c</a:t>
              </a:r>
              <a:r>
                <a:rPr lang="en-IN" sz="900">
                  <a:solidFill>
                    <a:schemeClr val="tx1"/>
                  </a:solidFill>
                  <a:latin typeface="Economica"/>
                  <a:cs typeface="Economica"/>
                </a:rPr>
                <a:t>iences</a:t>
              </a:r>
            </a:p>
          </p:txBody>
        </p:sp>
      </p:grpSp>
    </p:spTree>
    <p:extLst>
      <p:ext uri="{BB962C8B-B14F-4D97-AF65-F5344CB8AC3E}">
        <p14:creationId xmlns:p14="http://schemas.microsoft.com/office/powerpoint/2010/main" val="21654604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815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530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1030817" cy="365125"/>
          </a:xfrm>
          <a:prstGeom prst="rect">
            <a:avLst/>
          </a:prstGeom>
        </p:spPr>
        <p:txBody>
          <a:bodyPr vert="horz" lIns="91440" tIns="45720" rIns="91440" bIns="45720" rtlCol="0" anchor="ctr"/>
          <a:lstStyle>
            <a:lvl1pPr algn="l">
              <a:defRPr sz="1600">
                <a:solidFill>
                  <a:schemeClr val="tx1">
                    <a:tint val="75000"/>
                  </a:schemeClr>
                </a:solidFill>
                <a:latin typeface="Economica" panose="02000506040000020004" pitchFamily="2" charset="0"/>
              </a:defRPr>
            </a:lvl1pPr>
          </a:lstStyle>
          <a:p>
            <a:fld id="{D8386ECE-7B38-4FA0-871D-C7425BF9B05B}" type="datetime1">
              <a:rPr lang="en-US" smtClean="0"/>
              <a:t>12/14/2024</a:t>
            </a:fld>
            <a:endParaRPr lang="en-US"/>
          </a:p>
        </p:txBody>
      </p:sp>
      <p:sp>
        <p:nvSpPr>
          <p:cNvPr id="5" name="Footer Placeholder 4"/>
          <p:cNvSpPr>
            <a:spLocks noGrp="1"/>
          </p:cNvSpPr>
          <p:nvPr>
            <p:ph type="ftr" sz="quarter" idx="3"/>
          </p:nvPr>
        </p:nvSpPr>
        <p:spPr>
          <a:xfrm>
            <a:off x="1828800" y="6356351"/>
            <a:ext cx="5588000" cy="365125"/>
          </a:xfrm>
          <a:prstGeom prst="rect">
            <a:avLst/>
          </a:prstGeom>
        </p:spPr>
        <p:txBody>
          <a:bodyPr vert="horz" lIns="91440" tIns="45720" rIns="91440" bIns="45720" rtlCol="0" anchor="ctr"/>
          <a:lstStyle>
            <a:lvl1pPr algn="ctr">
              <a:defRPr sz="1600">
                <a:solidFill>
                  <a:schemeClr val="tx1">
                    <a:tint val="75000"/>
                  </a:schemeClr>
                </a:solidFill>
                <a:latin typeface="Economica" panose="02000506040000020004" pitchFamily="2" charset="0"/>
              </a:defRPr>
            </a:lvl1pPr>
          </a:lstStyle>
          <a:p>
            <a:endParaRPr lang="en-US"/>
          </a:p>
        </p:txBody>
      </p:sp>
      <p:sp>
        <p:nvSpPr>
          <p:cNvPr id="6" name="Slide Number Placeholder 5"/>
          <p:cNvSpPr>
            <a:spLocks noGrp="1"/>
          </p:cNvSpPr>
          <p:nvPr>
            <p:ph type="sldNum" sz="quarter" idx="4"/>
          </p:nvPr>
        </p:nvSpPr>
        <p:spPr>
          <a:xfrm>
            <a:off x="7611532" y="6356351"/>
            <a:ext cx="903817" cy="365125"/>
          </a:xfrm>
          <a:prstGeom prst="rect">
            <a:avLst/>
          </a:prstGeom>
        </p:spPr>
        <p:txBody>
          <a:bodyPr vert="horz" lIns="91440" tIns="45720" rIns="91440" bIns="45720" rtlCol="0" anchor="ctr"/>
          <a:lstStyle>
            <a:lvl1pPr algn="r">
              <a:defRPr sz="1600">
                <a:solidFill>
                  <a:schemeClr val="tx1">
                    <a:tint val="75000"/>
                  </a:schemeClr>
                </a:solidFill>
                <a:latin typeface="Economica" panose="02000506040000020004" pitchFamily="2" charset="0"/>
              </a:defRPr>
            </a:lvl1pPr>
          </a:lstStyle>
          <a:p>
            <a:fld id="{9EFCAA85-8796-4B17-9CA3-4CB18724EF60}" type="slidenum">
              <a:rPr lang="en-US" smtClean="0"/>
              <a:pPr/>
              <a:t>‹#›</a:t>
            </a:fld>
            <a:endParaRPr lang="en-US"/>
          </a:p>
        </p:txBody>
      </p:sp>
    </p:spTree>
    <p:extLst>
      <p:ext uri="{BB962C8B-B14F-4D97-AF65-F5344CB8AC3E}">
        <p14:creationId xmlns:p14="http://schemas.microsoft.com/office/powerpoint/2010/main" val="3860071866"/>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6" r:id="rId5"/>
    <p:sldLayoutId id="2147483667" r:id="rId6"/>
  </p:sldLayoutIdLst>
  <p:hf hdr="0" ftr="0"/>
  <p:txStyles>
    <p:title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01.08309"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jpe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jpeg"/><Relationship Id="rId9"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0.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hyperlink" Target="https://doi.org/10.48550/arXiv.2203.1023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00.png"/><Relationship Id="rId2" Type="http://schemas.openxmlformats.org/officeDocument/2006/relationships/image" Target="../media/image770.png"/><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0.png"/><Relationship Id="rId1" Type="http://schemas.openxmlformats.org/officeDocument/2006/relationships/slideLayout" Target="../slideLayouts/slideLayout3.xml"/><Relationship Id="rId4" Type="http://schemas.openxmlformats.org/officeDocument/2006/relationships/image" Target="../media/image850.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80.png"/><Relationship Id="rId1" Type="http://schemas.openxmlformats.org/officeDocument/2006/relationships/slideLayout" Target="../slideLayouts/slideLayout3.xml"/><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hyperlink" Target="https://doi.org/10.1145/237814.23786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7" Type="http://schemas.openxmlformats.org/officeDocument/2006/relationships/hyperlink" Target="https://doi.org/10.48550/arXiv.2203.10236" TargetMode="External"/><Relationship Id="rId2" Type="http://schemas.openxmlformats.org/officeDocument/2006/relationships/hyperlink" Target="https://doi.org/10.1145/237814.237866" TargetMode="External"/><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hyperlink" Target="https://doi.org/10.1088/2516-1075/ad3592" TargetMode="External"/><Relationship Id="rId4" Type="http://schemas.openxmlformats.org/officeDocument/2006/relationships/hyperlink" Target="https://doi.org/10.1103/PhysRevLett.103.15050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03/PhysRevLett.103.150502" TargetMode="External"/><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98" y="1440013"/>
            <a:ext cx="6858000" cy="2387600"/>
          </a:xfrm>
        </p:spPr>
        <p:txBody>
          <a:bodyPr>
            <a:noAutofit/>
          </a:bodyPr>
          <a:lstStyle/>
          <a:p>
            <a:r>
              <a:rPr lang="en-IN" sz="3200" b="1"/>
              <a:t>Hybrid quantum-classical algorithms for large sparse eigenvalue problems </a:t>
            </a:r>
            <a:endParaRPr lang="en-US" sz="3200" b="1"/>
          </a:p>
        </p:txBody>
      </p:sp>
      <p:pic>
        <p:nvPicPr>
          <p:cNvPr id="4" name="Picture 3" descr="Diagram&#10;&#10;Description automatically generated with low confidence">
            <a:extLst>
              <a:ext uri="{FF2B5EF4-FFF2-40B4-BE49-F238E27FC236}">
                <a16:creationId xmlns:a16="http://schemas.microsoft.com/office/drawing/2014/main" id="{EE3A9358-1679-AE6E-6DD7-D6B77DB1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181" y="361274"/>
            <a:ext cx="2492819" cy="1402811"/>
          </a:xfrm>
          <a:prstGeom prst="rect">
            <a:avLst/>
          </a:prstGeom>
        </p:spPr>
      </p:pic>
      <p:sp>
        <p:nvSpPr>
          <p:cNvPr id="5" name="TextBox 4">
            <a:extLst>
              <a:ext uri="{FF2B5EF4-FFF2-40B4-BE49-F238E27FC236}">
                <a16:creationId xmlns:a16="http://schemas.microsoft.com/office/drawing/2014/main" id="{A6A904C0-E6B4-EB97-433A-54660CCF479C}"/>
              </a:ext>
            </a:extLst>
          </p:cNvPr>
          <p:cNvSpPr txBox="1"/>
          <p:nvPr/>
        </p:nvSpPr>
        <p:spPr>
          <a:xfrm>
            <a:off x="2140487" y="4109126"/>
            <a:ext cx="4863023" cy="1200329"/>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Nihar Shah</a:t>
            </a:r>
          </a:p>
          <a:p>
            <a:pPr algn="ctr"/>
            <a:r>
              <a:rPr lang="en-IN">
                <a:latin typeface="Times New Roman" panose="02020603050405020304" pitchFamily="18" charset="0"/>
                <a:cs typeface="Times New Roman" panose="02020603050405020304" pitchFamily="18" charset="0"/>
              </a:rPr>
              <a:t>(</a:t>
            </a:r>
            <a:r>
              <a:rPr lang="en-IN" err="1">
                <a:latin typeface="Times New Roman" panose="02020603050405020304" pitchFamily="18" charset="0"/>
                <a:cs typeface="Times New Roman" panose="02020603050405020304" pitchFamily="18" charset="0"/>
              </a:rPr>
              <a:t>M.Tech</a:t>
            </a:r>
            <a:r>
              <a:rPr lang="en-IN">
                <a:latin typeface="Times New Roman" panose="02020603050405020304" pitchFamily="18" charset="0"/>
                <a:cs typeface="Times New Roman" panose="02020603050405020304" pitchFamily="18" charset="0"/>
              </a:rPr>
              <a:t>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Year)</a:t>
            </a:r>
          </a:p>
          <a:p>
            <a:pPr algn="ctr"/>
            <a:r>
              <a:rPr lang="en-IN">
                <a:latin typeface="Times New Roman" panose="02020603050405020304" pitchFamily="18" charset="0"/>
                <a:cs typeface="Times New Roman" panose="02020603050405020304" pitchFamily="18" charset="0"/>
              </a:rPr>
              <a:t>Dissertation Advisor: Prof. </a:t>
            </a:r>
            <a:r>
              <a:rPr lang="en-IN" err="1">
                <a:latin typeface="Times New Roman" panose="02020603050405020304" pitchFamily="18" charset="0"/>
                <a:cs typeface="Times New Roman" panose="02020603050405020304" pitchFamily="18" charset="0"/>
              </a:rPr>
              <a:t>Phani</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Motamarri</a:t>
            </a:r>
            <a:endParaRPr lang="en-IN">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62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1E2-2D81-B7F4-83C2-47857E922036}"/>
              </a:ext>
            </a:extLst>
          </p:cNvPr>
          <p:cNvSpPr>
            <a:spLocks noGrp="1"/>
          </p:cNvSpPr>
          <p:nvPr>
            <p:ph type="title"/>
          </p:nvPr>
        </p:nvSpPr>
        <p:spPr/>
        <p:txBody>
          <a:bodyPr>
            <a:normAutofit/>
          </a:bodyPr>
          <a:lstStyle/>
          <a:p>
            <a:r>
              <a:rPr lang="en-IN" sz="3600"/>
              <a:t>Classical vs Quantum Computing</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A0DD2-EE2C-3E33-6EA3-0523EC5EA485}"/>
                  </a:ext>
                </a:extLst>
              </p:cNvPr>
              <p:cNvSpPr>
                <a:spLocks noGrp="1"/>
              </p:cNvSpPr>
              <p:nvPr>
                <p:ph idx="1"/>
              </p:nvPr>
            </p:nvSpPr>
            <p:spPr/>
            <p:txBody>
              <a:bodyPr>
                <a:normAutofit fontScale="85000" lnSpcReduction="20000"/>
              </a:bodyPr>
              <a:lstStyle/>
              <a:p>
                <a:r>
                  <a:rPr lang="en-IN"/>
                  <a:t>Theorem: A quantum circuit of size </a:t>
                </a:r>
                <a14:m>
                  <m:oMath xmlns:m="http://schemas.openxmlformats.org/officeDocument/2006/math">
                    <m:r>
                      <a:rPr lang="en-IN" b="0" i="1" smtClean="0">
                        <a:latin typeface="Cambria Math" panose="02040503050406030204" pitchFamily="18" charset="0"/>
                      </a:rPr>
                      <m:t>𝑠</m:t>
                    </m:r>
                  </m:oMath>
                </a14:m>
                <a:r>
                  <a:rPr lang="en-US"/>
                  <a:t> acting on </a:t>
                </a:r>
                <a14:m>
                  <m:oMath xmlns:m="http://schemas.openxmlformats.org/officeDocument/2006/math">
                    <m:r>
                      <a:rPr lang="en-IN" b="0" i="1" smtClean="0">
                        <a:latin typeface="Cambria Math" panose="02040503050406030204" pitchFamily="18" charset="0"/>
                      </a:rPr>
                      <m:t>𝑛</m:t>
                    </m:r>
                  </m:oMath>
                </a14:m>
                <a:r>
                  <a:rPr lang="en-US"/>
                  <a:t> qubits can be simulated by a classical circuit of size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𝑠</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r>
                      <a:rPr lang="en-IN" b="0" i="1" smtClean="0">
                        <a:latin typeface="Cambria Math" panose="02040503050406030204" pitchFamily="18" charset="0"/>
                      </a:rPr>
                      <m:t>)</m:t>
                    </m:r>
                  </m:oMath>
                </a14:m>
                <a:r>
                  <a:rPr lang="en-US"/>
                  <a:t>. </a:t>
                </a:r>
              </a:p>
              <a:p>
                <a:pPr lvl="1"/>
                <a:r>
                  <a:rPr lang="en-US"/>
                  <a:t>It is exponential in space (could be reduced to polynomial) and exponential in time.</a:t>
                </a:r>
              </a:p>
              <a:p>
                <a:r>
                  <a:rPr lang="en-US"/>
                  <a:t>Any classical circuit can also be asymptotically </a:t>
                </a:r>
                <a:r>
                  <a:rPr lang="en-US" b="1" u="sng"/>
                  <a:t>efficiently</a:t>
                </a:r>
                <a:r>
                  <a:rPr lang="en-US"/>
                  <a:t> implemented using a quantum circuit.</a:t>
                </a:r>
              </a:p>
              <a:p>
                <a:r>
                  <a:rPr lang="en-US"/>
                  <a:t>Universal Gate Sets: (can simulate all other gates)</a:t>
                </a:r>
              </a:p>
              <a:p>
                <a:pPr lvl="1"/>
                <a:r>
                  <a:rPr lang="en-US"/>
                  <a:t>Classical: NAND (= NOT + AND) or NOR</a:t>
                </a:r>
              </a:p>
              <a:p>
                <a:pPr lvl="1"/>
                <a:r>
                  <a:rPr lang="en-US"/>
                  <a:t>Quantum: CNOT + Hadamard + T or CCNOT(Toffoli) + Hadamard</a:t>
                </a:r>
              </a:p>
              <a:p>
                <a:pPr lvl="2"/>
                <a:r>
                  <a:rPr lang="en-US"/>
                  <a:t>Solovay-Kitaev Theorem: </a:t>
                </a:r>
                <a:r>
                  <a:rPr lang="en-US" b="1"/>
                  <a:t>(All choices are equivalent)</a:t>
                </a:r>
                <a:r>
                  <a:rPr lang="en-US"/>
                  <a:t> Any other quantum gate can be simulated to arbitrary precision in </a:t>
                </a:r>
                <a14:m>
                  <m:oMath xmlns:m="http://schemas.openxmlformats.org/officeDocument/2006/math">
                    <m:r>
                      <m:rPr>
                        <m:sty m:val="p"/>
                      </m:rPr>
                      <a:rPr lang="en-IN" b="0" i="0" smtClean="0">
                        <a:latin typeface="Cambria Math" panose="02040503050406030204" pitchFamily="18" charset="0"/>
                      </a:rPr>
                      <m:t>O</m:t>
                    </m:r>
                    <m:r>
                      <a:rPr lang="en-IN" b="0" i="0" smtClean="0">
                        <a:latin typeface="Cambria Math" panose="02040503050406030204" pitchFamily="18" charset="0"/>
                      </a:rPr>
                      <m:t>(</m:t>
                    </m:r>
                    <m:r>
                      <m:rPr>
                        <m:sty m:val="p"/>
                      </m:rPr>
                      <a:rPr lang="en-IN" b="0" i="0" smtClean="0">
                        <a:latin typeface="Cambria Math" panose="02040503050406030204" pitchFamily="18" charset="0"/>
                      </a:rPr>
                      <m:t>m</m:t>
                    </m:r>
                    <m:r>
                      <a:rPr lang="en-IN" b="0" i="1" smtClean="0">
                        <a:latin typeface="Cambria Math" panose="02040503050406030204" pitchFamily="18" charset="0"/>
                      </a:rPr>
                      <m:t>⋅</m:t>
                    </m:r>
                    <m:r>
                      <a:rPr lang="en-IN" b="0" i="1" smtClean="0">
                        <a:latin typeface="Cambria Math" panose="02040503050406030204" pitchFamily="18" charset="0"/>
                      </a:rPr>
                      <m:t>𝑝𝑜𝑙𝑦𝑙𝑜𝑔</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𝜖</m:t>
                        </m:r>
                      </m:e>
                    </m:d>
                    <m:r>
                      <a:rPr lang="en-IN" b="0" i="1" smtClean="0">
                        <a:latin typeface="Cambria Math" panose="02040503050406030204" pitchFamily="18" charset="0"/>
                      </a:rPr>
                      <m:t>)</m:t>
                    </m:r>
                  </m:oMath>
                </a14:m>
                <a:r>
                  <a:rPr lang="en-US"/>
                  <a:t>, where </a:t>
                </a:r>
                <a14:m>
                  <m:oMath xmlns:m="http://schemas.openxmlformats.org/officeDocument/2006/math">
                    <m:r>
                      <a:rPr lang="en-IN" b="0" i="1" smtClean="0">
                        <a:latin typeface="Cambria Math" panose="02040503050406030204" pitchFamily="18" charset="0"/>
                      </a:rPr>
                      <m:t>𝜖</m:t>
                    </m:r>
                  </m:oMath>
                </a14:m>
                <a:r>
                  <a:rPr lang="en-US"/>
                  <a:t> is the induced norm error.</a:t>
                </a:r>
              </a:p>
              <a:p>
                <a:r>
                  <a:rPr lang="en-US" sz="2400"/>
                  <a:t>For </a:t>
                </a:r>
                <a14:m>
                  <m:oMath xmlns:m="http://schemas.openxmlformats.org/officeDocument/2006/math">
                    <m:r>
                      <a:rPr lang="en-IN" sz="2400" i="1">
                        <a:latin typeface="Cambria Math" panose="02040503050406030204" pitchFamily="18" charset="0"/>
                      </a:rPr>
                      <m:t>𝑝</m:t>
                    </m:r>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𝜖</m:t>
                    </m:r>
                  </m:oMath>
                </a14:m>
                <a:r>
                  <a:rPr lang="en-US" sz="2400"/>
                  <a:t>, where </a:t>
                </a:r>
                <a14:m>
                  <m:oMath xmlns:m="http://schemas.openxmlformats.org/officeDocument/2006/math">
                    <m:r>
                      <a:rPr lang="en-IN" sz="2400" i="1">
                        <a:latin typeface="Cambria Math" panose="02040503050406030204" pitchFamily="18" charset="0"/>
                      </a:rPr>
                      <m:t>𝜖</m:t>
                    </m:r>
                    <m:r>
                      <a:rPr lang="en-IN" sz="2400">
                        <a:latin typeface="Cambria Math" panose="02040503050406030204" pitchFamily="18" charset="0"/>
                      </a:rPr>
                      <m:t>&gt;0</m:t>
                    </m:r>
                  </m:oMath>
                </a14:m>
                <a:r>
                  <a:rPr lang="en-US" sz="2400"/>
                  <a:t> is a constant. Using Chernoff bound</a:t>
                </a:r>
              </a:p>
              <a:p>
                <a:pPr lvl="1"/>
                <a14:m>
                  <m:oMath xmlns:m="http://schemas.openxmlformats.org/officeDocument/2006/math">
                    <m:r>
                      <a:rPr lang="en-IN" sz="2000" i="1">
                        <a:latin typeface="Cambria Math" panose="02040503050406030204" pitchFamily="18" charset="0"/>
                      </a:rPr>
                      <m:t>𝑝</m:t>
                    </m:r>
                    <m:d>
                      <m:dPr>
                        <m:ctrlPr>
                          <a:rPr lang="en-IN" sz="2000" i="1">
                            <a:latin typeface="Cambria Math" panose="02040503050406030204" pitchFamily="18" charset="0"/>
                          </a:rPr>
                        </m:ctrlPr>
                      </m:dPr>
                      <m:e>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𝑛</m:t>
                            </m:r>
                          </m:num>
                          <m:den>
                            <m:r>
                              <a:rPr lang="en-IN" sz="2000" i="1">
                                <a:latin typeface="Cambria Math" panose="02040503050406030204" pitchFamily="18" charset="0"/>
                              </a:rPr>
                              <m:t>2</m:t>
                            </m:r>
                          </m:den>
                        </m:f>
                      </m:e>
                    </m:d>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−2</m:t>
                        </m:r>
                        <m:r>
                          <a:rPr lang="en-IN" sz="2000" i="1">
                            <a:latin typeface="Cambria Math" panose="02040503050406030204" pitchFamily="18" charset="0"/>
                          </a:rPr>
                          <m:t>𝑛</m:t>
                        </m:r>
                        <m:sSup>
                          <m:sSupPr>
                            <m:ctrlPr>
                              <a:rPr lang="en-IN" sz="2000" i="1">
                                <a:latin typeface="Cambria Math" panose="02040503050406030204" pitchFamily="18" charset="0"/>
                              </a:rPr>
                            </m:ctrlPr>
                          </m:sSupPr>
                          <m:e>
                            <m:r>
                              <a:rPr lang="en-IN" sz="2000" i="1">
                                <a:latin typeface="Cambria Math" panose="02040503050406030204" pitchFamily="18" charset="0"/>
                              </a:rPr>
                              <m:t>𝜖</m:t>
                            </m:r>
                          </m:e>
                          <m:sup>
                            <m:r>
                              <a:rPr lang="en-IN" sz="2000" i="1">
                                <a:latin typeface="Cambria Math" panose="02040503050406030204" pitchFamily="18" charset="0"/>
                              </a:rPr>
                              <m:t>2</m:t>
                            </m:r>
                          </m:sup>
                        </m:sSup>
                      </m:sup>
                    </m:sSup>
                  </m:oMath>
                </a14:m>
                <a:r>
                  <a:rPr lang="en-US" sz="2000"/>
                  <a:t> (for binary outcome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=0</m:t>
                    </m:r>
                  </m:oMath>
                </a14:m>
                <a:r>
                  <a:rPr lang="en-US" sz="2000"/>
                  <a:t> or </a:t>
                </a:r>
                <a14:m>
                  <m:oMath xmlns:m="http://schemas.openxmlformats.org/officeDocument/2006/math">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=1</m:t>
                    </m:r>
                  </m:oMath>
                </a14:m>
                <a:r>
                  <a:rPr lang="en-US" sz="2000"/>
                  <a:t>)</a:t>
                </a:r>
              </a:p>
              <a:p>
                <a:pPr lvl="2"/>
                <a:r>
                  <a:rPr lang="en-US" sz="1600"/>
                  <a:t>Error gets exponentially small</a:t>
                </a:r>
              </a:p>
            </p:txBody>
          </p:sp>
        </mc:Choice>
        <mc:Fallback xmlns="">
          <p:sp>
            <p:nvSpPr>
              <p:cNvPr id="3" name="Content Placeholder 2">
                <a:extLst>
                  <a:ext uri="{FF2B5EF4-FFF2-40B4-BE49-F238E27FC236}">
                    <a16:creationId xmlns:a16="http://schemas.microsoft.com/office/drawing/2014/main" id="{E4DA0DD2-EE2C-3E33-6EA3-0523EC5EA485}"/>
                  </a:ext>
                </a:extLst>
              </p:cNvPr>
              <p:cNvSpPr>
                <a:spLocks noGrp="1" noRot="1" noChangeAspect="1" noMove="1" noResize="1" noEditPoints="1" noAdjustHandles="1" noChangeArrowheads="1" noChangeShapeType="1" noTextEdit="1"/>
              </p:cNvSpPr>
              <p:nvPr>
                <p:ph idx="1"/>
              </p:nvPr>
            </p:nvSpPr>
            <p:spPr>
              <a:blipFill>
                <a:blip r:embed="rId2"/>
                <a:stretch>
                  <a:fillRect l="-1005" t="-3226" r="-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DD7487-E777-4524-F972-879A236F8573}"/>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76F09EA0-D67A-DF3D-5853-5AA082441955}"/>
              </a:ext>
            </a:extLst>
          </p:cNvPr>
          <p:cNvSpPr>
            <a:spLocks noGrp="1"/>
          </p:cNvSpPr>
          <p:nvPr>
            <p:ph type="sldNum" sz="quarter" idx="12"/>
          </p:nvPr>
        </p:nvSpPr>
        <p:spPr/>
        <p:txBody>
          <a:bodyPr/>
          <a:lstStyle/>
          <a:p>
            <a:fld id="{9EFCAA85-8796-4B17-9CA3-4CB18724EF60}" type="slidenum">
              <a:rPr lang="en-US" smtClean="0"/>
              <a:t>10</a:t>
            </a:fld>
            <a:endParaRPr lang="en-US"/>
          </a:p>
        </p:txBody>
      </p:sp>
    </p:spTree>
    <p:extLst>
      <p:ext uri="{BB962C8B-B14F-4D97-AF65-F5344CB8AC3E}">
        <p14:creationId xmlns:p14="http://schemas.microsoft.com/office/powerpoint/2010/main" val="2008921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left)">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left)">
                                      <p:cBhvr>
                                        <p:cTn id="50" dur="500"/>
                                        <p:tgtEl>
                                          <p:spTgt spid="3">
                                            <p:txEl>
                                              <p:pRg st="8" end="8"/>
                                            </p:txEl>
                                          </p:spTgt>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7692-D2CB-06F3-DE52-F7C0B6032A6C}"/>
              </a:ext>
            </a:extLst>
          </p:cNvPr>
          <p:cNvSpPr>
            <a:spLocks noGrp="1"/>
          </p:cNvSpPr>
          <p:nvPr>
            <p:ph type="title"/>
          </p:nvPr>
        </p:nvSpPr>
        <p:spPr/>
        <p:txBody>
          <a:bodyPr>
            <a:normAutofit/>
          </a:bodyPr>
          <a:lstStyle/>
          <a:p>
            <a:r>
              <a:rPr lang="en-IN" sz="3600"/>
              <a:t>The Challenges: All is not well!!</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BA885B-02D5-5F0F-CCFD-AC2677738677}"/>
                  </a:ext>
                </a:extLst>
              </p:cNvPr>
              <p:cNvSpPr>
                <a:spLocks noGrp="1"/>
              </p:cNvSpPr>
              <p:nvPr>
                <p:ph idx="1"/>
              </p:nvPr>
            </p:nvSpPr>
            <p:spPr>
              <a:xfrm>
                <a:off x="628649" y="1733721"/>
                <a:ext cx="7886699" cy="4622630"/>
              </a:xfrm>
            </p:spPr>
            <p:txBody>
              <a:bodyPr>
                <a:normAutofit lnSpcReduction="10000"/>
              </a:bodyPr>
              <a:lstStyle/>
              <a:p>
                <a:r>
                  <a:rPr lang="en-IN" sz="2400">
                    <a:latin typeface="Times New Roman" panose="02020603050405020304" pitchFamily="18" charset="0"/>
                    <a:cs typeface="Times New Roman" panose="02020603050405020304" pitchFamily="18" charset="0"/>
                  </a:rPr>
                  <a:t>Linear Growth and Duhamel’s Principle</a:t>
                </a:r>
              </a:p>
              <a:p>
                <a:pPr lvl="1"/>
                <a:r>
                  <a:rPr lang="en-IN" sz="2000">
                    <a:latin typeface="Times New Roman" panose="02020603050405020304" pitchFamily="18" charset="0"/>
                    <a:cs typeface="Times New Roman" panose="02020603050405020304" pitchFamily="18" charset="0"/>
                  </a:rPr>
                  <a:t>Given </a:t>
                </a:r>
                <a:r>
                  <a:rPr lang="en-IN" sz="2000" err="1">
                    <a:latin typeface="Times New Roman" panose="02020603050405020304" pitchFamily="18" charset="0"/>
                    <a:cs typeface="Times New Roman" panose="02020603050405020304" pitchFamily="18" charset="0"/>
                  </a:rPr>
                  <a:t>Unitaries</a:t>
                </a:r>
                <a:r>
                  <a:rPr lang="en-IN" sz="200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𝑈</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acc>
                      <m:accPr>
                        <m:chr m:val="̃"/>
                        <m:ctrlPr>
                          <a:rPr lang="en-IN" sz="2000" b="0" i="1" smtClean="0">
                            <a:latin typeface="Cambria Math" panose="02040503050406030204" pitchFamily="18" charset="0"/>
                            <a:ea typeface="Cambria Math" panose="02040503050406030204" pitchFamily="18" charset="0"/>
                          </a:rPr>
                        </m:ctrlPr>
                      </m:acc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𝑈</m:t>
                            </m:r>
                          </m:e>
                          <m:sub>
                            <m:r>
                              <a:rPr lang="en-IN" sz="2000" b="0" i="1" smtClean="0">
                                <a:latin typeface="Cambria Math" panose="02040503050406030204" pitchFamily="18" charset="0"/>
                                <a:ea typeface="Cambria Math" panose="02040503050406030204" pitchFamily="18" charset="0"/>
                              </a:rPr>
                              <m:t>𝑖</m:t>
                            </m:r>
                          </m:sub>
                        </m:sSub>
                      </m:e>
                    </m:acc>
                    <m:r>
                      <a:rPr lang="en-IN" sz="2000" b="0" i="1" smtClean="0">
                        <a:latin typeface="Cambria Math" panose="02040503050406030204" pitchFamily="18" charset="0"/>
                        <a:ea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𝑖</m:t>
                    </m:r>
                    <m:r>
                      <a:rPr lang="en-IN" sz="2000" b="0" i="1" smtClean="0">
                        <a:latin typeface="Cambria Math" panose="02040503050406030204" pitchFamily="18" charset="0"/>
                        <a:ea typeface="Cambria Math" panose="02040503050406030204" pitchFamily="18" charset="0"/>
                      </a:rPr>
                      <m:t>∈</m:t>
                    </m:r>
                    <m:d>
                      <m:dPr>
                        <m:begChr m:val="{"/>
                        <m:endChr m:val="}"/>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0,…,</m:t>
                        </m:r>
                        <m:r>
                          <a:rPr lang="en-IN" sz="2000" b="0" i="1" smtClean="0">
                            <a:latin typeface="Cambria Math" panose="02040503050406030204" pitchFamily="18" charset="0"/>
                            <a:ea typeface="Cambria Math" panose="02040503050406030204" pitchFamily="18" charset="0"/>
                          </a:rPr>
                          <m:t>𝑘</m:t>
                        </m:r>
                      </m:e>
                    </m:d>
                  </m:oMath>
                </a14:m>
                <a:r>
                  <a:rPr lang="en-IN" sz="2000">
                    <a:latin typeface="Times New Roman" panose="02020603050405020304" pitchFamily="18" charset="0"/>
                    <a:cs typeface="Times New Roman" panose="02020603050405020304" pitchFamily="18" charset="0"/>
                  </a:rPr>
                  <a:t>, such that</a:t>
                </a:r>
              </a:p>
              <a:p>
                <a:pPr marL="914400" lvl="2" indent="0">
                  <a:buNone/>
                </a:pPr>
                <a:r>
                  <a:rPr lang="en-IN" sz="18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d>
                    <m:r>
                      <a:rPr lang="en-IN" sz="1800" b="0" i="1" smtClean="0">
                        <a:latin typeface="Cambria Math" panose="02040503050406030204" pitchFamily="18" charset="0"/>
                      </a:rPr>
                      <m:t>≤</m:t>
                    </m:r>
                    <m:r>
                      <a:rPr lang="en-IN" sz="1800" b="0" i="1" smtClean="0">
                        <a:latin typeface="Cambria Math" panose="02040503050406030204" pitchFamily="18" charset="0"/>
                      </a:rPr>
                      <m:t>𝜖</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𝑘</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d>
                              <m:dPr>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=0</m:t>
                                </m:r>
                              </m:e>
                            </m:d>
                          </m:sub>
                          <m:sup>
                            <m:r>
                              <a:rPr lang="en-IN" sz="1800" b="0" i="1" smtClean="0">
                                <a:latin typeface="Cambria Math" panose="02040503050406030204" pitchFamily="18" charset="0"/>
                              </a:rPr>
                              <m:t>𝑘</m:t>
                            </m:r>
                          </m:sup>
                          <m:e>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nary>
                      </m:e>
                    </m:d>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𝜖</m:t>
                    </m:r>
                  </m:oMath>
                </a14:m>
                <a:endParaRPr lang="en-IN" sz="18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Fault-Tolerant Computation:</a:t>
                </a:r>
              </a:p>
              <a:p>
                <a:pPr lvl="1"/>
                <a:r>
                  <a:rPr lang="en-US" sz="2000">
                    <a:latin typeface="Times New Roman" panose="02020603050405020304" pitchFamily="18" charset="0"/>
                    <a:cs typeface="Times New Roman" panose="02020603050405020304" pitchFamily="18" charset="0"/>
                  </a:rPr>
                  <a:t>All Errors</a:t>
                </a:r>
              </a:p>
              <a:p>
                <a:pPr lvl="2"/>
                <a:r>
                  <a:rPr lang="en-US" sz="1800">
                    <a:latin typeface="Times New Roman" panose="02020603050405020304" pitchFamily="18" charset="0"/>
                    <a:cs typeface="Times New Roman" panose="02020603050405020304" pitchFamily="18" charset="0"/>
                  </a:rPr>
                  <a:t>Approximation Errors at Mathematical Level</a:t>
                </a:r>
              </a:p>
              <a:p>
                <a:pPr lvl="2"/>
                <a:r>
                  <a:rPr lang="en-US" sz="1800">
                    <a:latin typeface="Times New Roman" panose="02020603050405020304" pitchFamily="18" charset="0"/>
                    <a:cs typeface="Times New Roman" panose="02020603050405020304" pitchFamily="18" charset="0"/>
                  </a:rPr>
                  <a:t>Monte-Carlo errors due to Probabilistic nature of measurements.</a:t>
                </a:r>
              </a:p>
              <a:p>
                <a:r>
                  <a:rPr lang="en-US" sz="2400">
                    <a:latin typeface="Times New Roman" panose="02020603050405020304" pitchFamily="18" charset="0"/>
                    <a:cs typeface="Times New Roman" panose="02020603050405020304" pitchFamily="18" charset="0"/>
                  </a:rPr>
                  <a:t>Reversible Computation (</a:t>
                </a:r>
                <a:r>
                  <a:rPr lang="en-US" sz="2400" b="1">
                    <a:solidFill>
                      <a:srgbClr val="C00000"/>
                    </a:solidFill>
                    <a:latin typeface="Times New Roman" panose="02020603050405020304" pitchFamily="18" charset="0"/>
                    <a:cs typeface="Times New Roman" panose="02020603050405020304" pitchFamily="18" charset="0"/>
                  </a:rPr>
                  <a:t>necessity</a:t>
                </a:r>
                <a:r>
                  <a:rPr lang="en-US" sz="2400">
                    <a:latin typeface="Times New Roman" panose="02020603050405020304" pitchFamily="18" charset="0"/>
                    <a:cs typeface="Times New Roman" panose="02020603050405020304" pitchFamily="18" charset="0"/>
                  </a:rPr>
                  <a:t>):</a:t>
                </a:r>
              </a:p>
              <a:p>
                <a:pPr lvl="1"/>
                <a14:m>
                  <m:oMath xmlns:m="http://schemas.openxmlformats.org/officeDocument/2006/math">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e>
                    </m:d>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e>
                    </m:d>
                    <m:groupChr>
                      <m:groupChrPr>
                        <m:chr m:val="→"/>
                        <m:vertJc m:val="bot"/>
                        <m:ctrlPr>
                          <a:rPr lang="en-IN" sz="2000" b="0" i="1" smtClean="0">
                            <a:latin typeface="Cambria Math" panose="02040503050406030204" pitchFamily="18" charset="0"/>
                          </a:rPr>
                        </m:ctrlPr>
                      </m:groupChrPr>
                      <m:e>
                        <m:r>
                          <m:rPr>
                            <m:brk m:alnAt="2"/>
                          </m:rPr>
                          <a:rPr lang="en-IN" sz="2000" b="0" i="1" smtClean="0">
                            <a:latin typeface="Cambria Math" panose="02040503050406030204" pitchFamily="18" charset="0"/>
                          </a:rPr>
                          <m:t>𝑈</m:t>
                        </m:r>
                      </m:e>
                    </m:groupChr>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r>
                      <a:rPr lang="en-IN" sz="2000" b="0" i="1" smtClean="0">
                        <a:latin typeface="Cambria Math" panose="02040503050406030204" pitchFamily="18" charset="0"/>
                      </a:rPr>
                      <m:t>⟩</m:t>
                    </m:r>
                  </m:oMath>
                </a14:m>
                <a:endParaRPr lang="en-US" sz="20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No Cloning Theorem</a:t>
                </a:r>
              </a:p>
              <a:p>
                <a:r>
                  <a:rPr lang="en-US" sz="2400">
                    <a:latin typeface="Times New Roman" panose="02020603050405020304" pitchFamily="18" charset="0"/>
                    <a:cs typeface="Times New Roman" panose="02020603050405020304" pitchFamily="18" charset="0"/>
                  </a:rPr>
                  <a:t>Distinguishability of Non-Orthogonal States</a:t>
                </a:r>
              </a:p>
              <a:p>
                <a:pPr lvl="1"/>
                <a:r>
                  <a:rPr lang="en-US" sz="2000">
                    <a:latin typeface="Times New Roman" panose="02020603050405020304" pitchFamily="18" charset="0"/>
                    <a:cs typeface="Times New Roman" panose="02020603050405020304" pitchFamily="18" charset="0"/>
                  </a:rPr>
                  <a:t>Non-Orthogonal states cannot be perfectly distinguished</a:t>
                </a:r>
              </a:p>
            </p:txBody>
          </p:sp>
        </mc:Choice>
        <mc:Fallback xmlns="">
          <p:sp>
            <p:nvSpPr>
              <p:cNvPr id="3" name="Content Placeholder 2">
                <a:extLst>
                  <a:ext uri="{FF2B5EF4-FFF2-40B4-BE49-F238E27FC236}">
                    <a16:creationId xmlns:a16="http://schemas.microsoft.com/office/drawing/2014/main" id="{14BA885B-02D5-5F0F-CCFD-AC2677738677}"/>
                  </a:ext>
                </a:extLst>
              </p:cNvPr>
              <p:cNvSpPr>
                <a:spLocks noGrp="1" noRot="1" noChangeAspect="1" noMove="1" noResize="1" noEditPoints="1" noAdjustHandles="1" noChangeArrowheads="1" noChangeShapeType="1" noTextEdit="1"/>
              </p:cNvSpPr>
              <p:nvPr>
                <p:ph idx="1"/>
              </p:nvPr>
            </p:nvSpPr>
            <p:spPr>
              <a:xfrm>
                <a:off x="628649" y="1733721"/>
                <a:ext cx="7886699" cy="4622630"/>
              </a:xfrm>
              <a:blipFill>
                <a:blip r:embed="rId3"/>
                <a:stretch>
                  <a:fillRect l="-1005" t="-26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E1C04-ECFD-1650-BED9-1AB0D9C75622}"/>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10576AB-ED51-2A2F-4CA3-C80D2DFBA99F}"/>
              </a:ext>
            </a:extLst>
          </p:cNvPr>
          <p:cNvSpPr>
            <a:spLocks noGrp="1"/>
          </p:cNvSpPr>
          <p:nvPr>
            <p:ph type="sldNum" sz="quarter" idx="12"/>
          </p:nvPr>
        </p:nvSpPr>
        <p:spPr/>
        <p:txBody>
          <a:bodyPr/>
          <a:lstStyle/>
          <a:p>
            <a:fld id="{9EFCAA85-8796-4B17-9CA3-4CB18724EF60}" type="slidenum">
              <a:rPr lang="en-US" smtClean="0"/>
              <a:t>11</a:t>
            </a:fld>
            <a:endParaRPr lang="en-US"/>
          </a:p>
        </p:txBody>
      </p:sp>
      <p:sp>
        <p:nvSpPr>
          <p:cNvPr id="6" name="TextBox 5">
            <a:extLst>
              <a:ext uri="{FF2B5EF4-FFF2-40B4-BE49-F238E27FC236}">
                <a16:creationId xmlns:a16="http://schemas.microsoft.com/office/drawing/2014/main" id="{3DA148B4-08F9-5055-E3A8-B6E081880797}"/>
              </a:ext>
            </a:extLst>
          </p:cNvPr>
          <p:cNvSpPr txBox="1"/>
          <p:nvPr/>
        </p:nvSpPr>
        <p:spPr>
          <a:xfrm>
            <a:off x="6697132" y="1442831"/>
            <a:ext cx="1828800" cy="646331"/>
          </a:xfrm>
          <a:prstGeom prst="rect">
            <a:avLst/>
          </a:prstGeom>
          <a:noFill/>
          <a:ln>
            <a:solidFill>
              <a:srgbClr val="FF0000"/>
            </a:solidFill>
          </a:ln>
        </p:spPr>
        <p:txBody>
          <a:bodyPr wrap="square" rtlCol="0">
            <a:spAutoFit/>
          </a:bodyPr>
          <a:lstStyle/>
          <a:p>
            <a:pPr algn="l"/>
            <a:r>
              <a:rPr lang="en-IN">
                <a:solidFill>
                  <a:srgbClr val="C00000"/>
                </a:solidFill>
              </a:rPr>
              <a:t>Too many gates is not desirable</a:t>
            </a:r>
            <a:endParaRPr lang="en-US">
              <a:solidFill>
                <a:srgbClr val="C00000"/>
              </a:solidFill>
            </a:endParaRPr>
          </a:p>
        </p:txBody>
      </p:sp>
      <p:pic>
        <p:nvPicPr>
          <p:cNvPr id="172" name="Picture 171" descr="A black background with white letters and lines&#10;&#10;Description automatically generated">
            <a:extLst>
              <a:ext uri="{FF2B5EF4-FFF2-40B4-BE49-F238E27FC236}">
                <a16:creationId xmlns:a16="http://schemas.microsoft.com/office/drawing/2014/main" id="{1E940B62-2D5F-FE7D-F114-F0C7F1E25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1" y="2415627"/>
            <a:ext cx="8730114" cy="3258817"/>
          </a:xfrm>
          <a:prstGeom prst="rect">
            <a:avLst/>
          </a:prstGeom>
        </p:spPr>
      </p:pic>
    </p:spTree>
    <p:extLst>
      <p:ext uri="{BB962C8B-B14F-4D97-AF65-F5344CB8AC3E}">
        <p14:creationId xmlns:p14="http://schemas.microsoft.com/office/powerpoint/2010/main" val="162914957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xEl>
                                              <p:pRg st="2" end="2"/>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17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7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3">
                                            <p:txEl>
                                              <p:pRg st="3" end="3"/>
                                            </p:txEl>
                                          </p:spTgt>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
                                            <p:txEl>
                                              <p:pRg st="4" end="4"/>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3">
                                            <p:txEl>
                                              <p:pRg st="6" end="6"/>
                                            </p:txEl>
                                          </p:spTgt>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
                                            <p:txEl>
                                              <p:pRg st="9" end="9"/>
                                            </p:txEl>
                                          </p:spTgt>
                                        </p:tgtEl>
                                        <p:attrNameLst>
                                          <p:attrName>style.visibility</p:attrName>
                                        </p:attrNameLst>
                                      </p:cBhvr>
                                      <p:to>
                                        <p:strVal val="visible"/>
                                      </p:to>
                                    </p:set>
                                    <p:animEffect transition="in" filter="wipe(left)">
                                      <p:cBhvr>
                                        <p:cTn id="111" dur="500"/>
                                        <p:tgtEl>
                                          <p:spTgt spid="3">
                                            <p:txEl>
                                              <p:pRg st="9" end="9"/>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animEffect transition="in" filter="wipe(left)">
                                      <p:cBhvr>
                                        <p:cTn id="116" dur="500"/>
                                        <p:tgtEl>
                                          <p:spTgt spid="3">
                                            <p:txEl>
                                              <p:pRg st="10" end="10"/>
                                            </p:txEl>
                                          </p:spTgt>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wipe(left)">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6"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A26A-3CF8-079E-0DAB-621BC3145EFA}"/>
              </a:ext>
            </a:extLst>
          </p:cNvPr>
          <p:cNvSpPr>
            <a:spLocks noGrp="1"/>
          </p:cNvSpPr>
          <p:nvPr>
            <p:ph type="title"/>
          </p:nvPr>
        </p:nvSpPr>
        <p:spPr/>
        <p:txBody>
          <a:bodyPr/>
          <a:lstStyle/>
          <a:p>
            <a:r>
              <a:rPr lang="en-IN"/>
              <a:t>Challenges continued…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CE80C-0ECB-F706-A856-C46B63901AEB}"/>
                  </a:ext>
                </a:extLst>
              </p:cNvPr>
              <p:cNvSpPr>
                <a:spLocks noGrp="1"/>
              </p:cNvSpPr>
              <p:nvPr>
                <p:ph idx="1"/>
              </p:nvPr>
            </p:nvSpPr>
            <p:spPr>
              <a:xfrm>
                <a:off x="628650" y="1483464"/>
                <a:ext cx="7886700" cy="5238011"/>
              </a:xfrm>
            </p:spPr>
            <p:txBody>
              <a:bodyPr>
                <a:noAutofit/>
              </a:bodyPr>
              <a:lstStyle/>
              <a:p>
                <a:r>
                  <a:rPr lang="en-IN" sz="1800">
                    <a:latin typeface="Times New Roman" panose="02020603050405020304" pitchFamily="18" charset="0"/>
                    <a:cs typeface="Times New Roman" panose="02020603050405020304" pitchFamily="18" charset="0"/>
                  </a:rPr>
                  <a:t>Query Complexity: Implementation details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𝑓</m:t>
                        </m:r>
                      </m:sub>
                    </m:sSub>
                  </m:oMath>
                </a14:m>
                <a:r>
                  <a:rPr lang="en-US" sz="1800">
                    <a:latin typeface="Times New Roman" panose="02020603050405020304" pitchFamily="18" charset="0"/>
                    <a:cs typeface="Times New Roman" panose="02020603050405020304" pitchFamily="18" charset="0"/>
                  </a:rPr>
                  <a:t> </a:t>
                </a:r>
              </a:p>
              <a:p>
                <a:r>
                  <a:rPr lang="en-US" sz="1800">
                    <a:latin typeface="Times New Roman" panose="02020603050405020304" pitchFamily="18" charset="0"/>
                    <a:cs typeface="Times New Roman" panose="02020603050405020304" pitchFamily="18" charset="0"/>
                  </a:rPr>
                  <a:t>Total Gate Complexity = Query Complexity of circuit + Algorithm Complexity</a:t>
                </a:r>
              </a:p>
              <a:p>
                <a:pPr lvl="1"/>
                <a:r>
                  <a:rPr lang="en-US" sz="1800">
                    <a:latin typeface="Times New Roman" panose="02020603050405020304" pitchFamily="18" charset="0"/>
                    <a:cs typeface="Times New Roman" panose="02020603050405020304" pitchFamily="18" charset="0"/>
                  </a:rPr>
                  <a:t>Query complexity &gt; Algorithm complexity</a:t>
                </a:r>
              </a:p>
              <a:p>
                <a:pPr lvl="1"/>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Total gate complexity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Query complexity</a:t>
                </a:r>
              </a:p>
              <a:p>
                <a:r>
                  <a:rPr lang="en-US" sz="1800">
                    <a:latin typeface="Times New Roman" panose="02020603050405020304" pitchFamily="18" charset="0"/>
                    <a:cs typeface="Times New Roman" panose="02020603050405020304" pitchFamily="18" charset="0"/>
                  </a:rPr>
                  <a:t>Depth efficient: try to make shorter circuit even if it means running it multiple times.</a:t>
                </a:r>
              </a:p>
              <a:p>
                <a:pPr lvl="1"/>
                <a:r>
                  <a:rPr lang="en-US" sz="1800">
                    <a:latin typeface="Times New Roman" panose="02020603050405020304" pitchFamily="18" charset="0"/>
                    <a:cs typeface="Times New Roman" panose="02020603050405020304" pitchFamily="18" charset="0"/>
                  </a:rPr>
                  <a:t>Circuit depth: Maximum number of gates on any path from input to output (=Classical Wall clock time)</a:t>
                </a:r>
              </a:p>
              <a:p>
                <a:pPr lvl="1"/>
                <a:r>
                  <a:rPr lang="en-US" sz="1800">
                    <a:latin typeface="Times New Roman" panose="02020603050405020304" pitchFamily="18" charset="0"/>
                    <a:cs typeface="Times New Roman" panose="02020603050405020304" pitchFamily="18" charset="0"/>
                  </a:rPr>
                  <a:t>Coherence Time = Quantum states can be preserved only for a short amount of time.</a:t>
                </a:r>
              </a:p>
              <a:p>
                <a:pPr lvl="1"/>
                <a:r>
                  <a:rPr lang="en-US" sz="1800">
                    <a:latin typeface="Times New Roman" panose="02020603050405020304" pitchFamily="18" charset="0"/>
                    <a:cs typeface="Times New Roman" panose="02020603050405020304" pitchFamily="18" charset="0"/>
                  </a:rPr>
                  <a:t>Circuit depth &lt; Coherence Time</a:t>
                </a:r>
              </a:p>
              <a:p>
                <a:r>
                  <a:rPr lang="en-US" sz="1800">
                    <a:latin typeface="Times New Roman" panose="02020603050405020304" pitchFamily="18" charset="0"/>
                    <a:cs typeface="Times New Roman" panose="02020603050405020304" pitchFamily="18" charset="0"/>
                  </a:rPr>
                  <a:t>Perform computation to free up ancilla registers (auxiliary registers for implementing unitary). If ancilla register could be freed from </a:t>
                </a:r>
                <a:r>
                  <a:rPr lang="en-US" sz="1800" err="1">
                    <a:latin typeface="Times New Roman" panose="02020603050405020304" pitchFamily="18" charset="0"/>
                    <a:cs typeface="Times New Roman" panose="02020603050405020304" pitchFamily="18" charset="0"/>
                  </a:rPr>
                  <a:t>uncomputation</a:t>
                </a:r>
                <a:r>
                  <a:rPr lang="en-US" sz="1800">
                    <a:latin typeface="Times New Roman" panose="02020603050405020304" pitchFamily="18" charset="0"/>
                    <a:cs typeface="Times New Roman" panose="02020603050405020304" pitchFamily="18" charset="0"/>
                  </a:rPr>
                  <a:t> it is called working register.</a:t>
                </a:r>
              </a:p>
              <a:p>
                <a:pPr lvl="1"/>
                <a:r>
                  <a:rPr lang="en-US" sz="1800">
                    <a:latin typeface="Times New Roman" panose="02020603050405020304" pitchFamily="18" charset="0"/>
                    <a:cs typeface="Times New Roman" panose="02020603050405020304" pitchFamily="18" charset="0"/>
                  </a:rPr>
                  <a:t>We do not factor the cost of working registers into asymptotic cost analysis in the literature. </a:t>
                </a:r>
              </a:p>
            </p:txBody>
          </p:sp>
        </mc:Choice>
        <mc:Fallback xmlns="">
          <p:sp>
            <p:nvSpPr>
              <p:cNvPr id="3" name="Content Placeholder 2">
                <a:extLst>
                  <a:ext uri="{FF2B5EF4-FFF2-40B4-BE49-F238E27FC236}">
                    <a16:creationId xmlns:a16="http://schemas.microsoft.com/office/drawing/2014/main" id="{4C3CE80C-0ECB-F706-A856-C46B63901AEB}"/>
                  </a:ext>
                </a:extLst>
              </p:cNvPr>
              <p:cNvSpPr>
                <a:spLocks noGrp="1" noRot="1" noChangeAspect="1" noMove="1" noResize="1" noEditPoints="1" noAdjustHandles="1" noChangeArrowheads="1" noChangeShapeType="1" noTextEdit="1"/>
              </p:cNvSpPr>
              <p:nvPr>
                <p:ph idx="1"/>
              </p:nvPr>
            </p:nvSpPr>
            <p:spPr>
              <a:xfrm>
                <a:off x="628650" y="1483464"/>
                <a:ext cx="7886700" cy="5238011"/>
              </a:xfrm>
              <a:blipFill>
                <a:blip r:embed="rId3"/>
                <a:stretch>
                  <a:fillRect l="-464" t="-1047"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681D24-D7CD-F9CA-A5DA-655D4CD9BA3F}"/>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EE732DFD-0D95-0757-57FD-1F569D275B60}"/>
              </a:ext>
            </a:extLst>
          </p:cNvPr>
          <p:cNvSpPr>
            <a:spLocks noGrp="1"/>
          </p:cNvSpPr>
          <p:nvPr>
            <p:ph type="sldNum" sz="quarter" idx="12"/>
          </p:nvPr>
        </p:nvSpPr>
        <p:spPr/>
        <p:txBody>
          <a:bodyPr/>
          <a:lstStyle/>
          <a:p>
            <a:fld id="{9EFCAA85-8796-4B17-9CA3-4CB18724EF60}" type="slidenum">
              <a:rPr lang="en-US" smtClean="0"/>
              <a:t>12</a:t>
            </a:fld>
            <a:endParaRPr lang="en-US"/>
          </a:p>
        </p:txBody>
      </p:sp>
    </p:spTree>
    <p:extLst>
      <p:ext uri="{BB962C8B-B14F-4D97-AF65-F5344CB8AC3E}">
        <p14:creationId xmlns:p14="http://schemas.microsoft.com/office/powerpoint/2010/main" val="3587649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left)">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52B6-7F7B-DB07-DEF9-8C0C60D51383}"/>
              </a:ext>
            </a:extLst>
          </p:cNvPr>
          <p:cNvSpPr>
            <a:spLocks noGrp="1"/>
          </p:cNvSpPr>
          <p:nvPr>
            <p:ph type="title"/>
          </p:nvPr>
        </p:nvSpPr>
        <p:spPr/>
        <p:txBody>
          <a:bodyPr/>
          <a:lstStyle/>
          <a:p>
            <a:r>
              <a:rPr lang="en-IN"/>
              <a:t>Solving Eigenvalue Problems</a:t>
            </a:r>
            <a:endParaRPr lang="en-US"/>
          </a:p>
        </p:txBody>
      </p:sp>
      <p:sp>
        <p:nvSpPr>
          <p:cNvPr id="3" name="Text Placeholder 2">
            <a:extLst>
              <a:ext uri="{FF2B5EF4-FFF2-40B4-BE49-F238E27FC236}">
                <a16:creationId xmlns:a16="http://schemas.microsoft.com/office/drawing/2014/main" id="{5C4FB4C8-5CC8-9F58-8D6D-D6702056E11C}"/>
              </a:ext>
            </a:extLst>
          </p:cNvPr>
          <p:cNvSpPr>
            <a:spLocks noGrp="1"/>
          </p:cNvSpPr>
          <p:nvPr>
            <p:ph type="body" idx="1"/>
          </p:nvPr>
        </p:nvSpPr>
        <p:spPr/>
        <p:txBody>
          <a:bodyPr/>
          <a:lstStyle/>
          <a:p>
            <a:r>
              <a:rPr lang="en-IN"/>
              <a:t>Classical and Quantum Methods</a:t>
            </a:r>
            <a:endParaRPr lang="en-US"/>
          </a:p>
        </p:txBody>
      </p:sp>
      <p:sp>
        <p:nvSpPr>
          <p:cNvPr id="4" name="Date Placeholder 3">
            <a:extLst>
              <a:ext uri="{FF2B5EF4-FFF2-40B4-BE49-F238E27FC236}">
                <a16:creationId xmlns:a16="http://schemas.microsoft.com/office/drawing/2014/main" id="{67595DEE-D993-4A71-FDD6-499F62A63A83}"/>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8332AD60-3C51-426E-2A4A-5D6E2D091867}"/>
              </a:ext>
            </a:extLst>
          </p:cNvPr>
          <p:cNvSpPr>
            <a:spLocks noGrp="1"/>
          </p:cNvSpPr>
          <p:nvPr>
            <p:ph type="sldNum" sz="quarter" idx="12"/>
          </p:nvPr>
        </p:nvSpPr>
        <p:spPr/>
        <p:txBody>
          <a:bodyPr/>
          <a:lstStyle/>
          <a:p>
            <a:fld id="{9EFCAA85-8796-4B17-9CA3-4CB18724EF60}" type="slidenum">
              <a:rPr lang="en-US" smtClean="0"/>
              <a:t>13</a:t>
            </a:fld>
            <a:endParaRPr lang="en-US"/>
          </a:p>
        </p:txBody>
      </p:sp>
    </p:spTree>
    <p:extLst>
      <p:ext uri="{BB962C8B-B14F-4D97-AF65-F5344CB8AC3E}">
        <p14:creationId xmlns:p14="http://schemas.microsoft.com/office/powerpoint/2010/main" val="40044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2D67-3AEC-CA10-D43E-88C2E5FA9BB8}"/>
              </a:ext>
            </a:extLst>
          </p:cNvPr>
          <p:cNvSpPr>
            <a:spLocks noGrp="1"/>
          </p:cNvSpPr>
          <p:nvPr>
            <p:ph type="title"/>
          </p:nvPr>
        </p:nvSpPr>
        <p:spPr/>
        <p:txBody>
          <a:bodyPr/>
          <a:lstStyle/>
          <a:p>
            <a:r>
              <a:rPr lang="en-IN"/>
              <a:t>Problem definition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6C6E7-0DC5-92F6-31F4-FE9888980FFB}"/>
                  </a:ext>
                </a:extLst>
              </p:cNvPr>
              <p:cNvSpPr>
                <a:spLocks noGrp="1"/>
              </p:cNvSpPr>
              <p:nvPr>
                <p:ph idx="1"/>
              </p:nvPr>
            </p:nvSpPr>
            <p:spPr/>
            <p:txBody>
              <a:bodyPr/>
              <a:lstStyle/>
              <a:p>
                <a:r>
                  <a:rPr lang="en-IN"/>
                  <a:t>Let be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a:t> a square matrix . A nonzero vector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sup>
                    </m:sSup>
                  </m:oMath>
                </a14:m>
                <a:r>
                  <a:rPr lang="en-IN"/>
                  <a:t> is an eigenvector of </a:t>
                </a:r>
                <a14:m>
                  <m:oMath xmlns:m="http://schemas.openxmlformats.org/officeDocument/2006/math">
                    <m:r>
                      <a:rPr lang="en-IN" b="0" i="1" smtClean="0">
                        <a:latin typeface="Cambria Math" panose="02040503050406030204" pitchFamily="18" charset="0"/>
                      </a:rPr>
                      <m:t>𝐴</m:t>
                    </m:r>
                  </m:oMath>
                </a14:m>
                <a:r>
                  <a:rPr lang="en-IN"/>
                  <a:t>, and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ℂ</m:t>
                    </m:r>
                  </m:oMath>
                </a14:m>
                <a:r>
                  <a:rPr lang="en-IN"/>
                  <a:t> is its corresponding eigenvalue if </a:t>
                </a:r>
                <a:r>
                  <a:rPr lang="en-IN" sz="2400" b="0"/>
                  <a:t>	</a:t>
                </a:r>
                <a:endParaRPr lang="en-US" sz="2400"/>
              </a:p>
            </p:txBody>
          </p:sp>
        </mc:Choice>
        <mc:Fallback xmlns="">
          <p:sp>
            <p:nvSpPr>
              <p:cNvPr id="3" name="Content Placeholder 2">
                <a:extLst>
                  <a:ext uri="{FF2B5EF4-FFF2-40B4-BE49-F238E27FC236}">
                    <a16:creationId xmlns:a16="http://schemas.microsoft.com/office/drawing/2014/main" id="{0DE6C6E7-0DC5-92F6-31F4-FE9888980FFB}"/>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9BB7F5-7441-82A9-C3AF-CFD4A8980488}"/>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2FAF905A-FD7A-A364-37C5-0D4692C3D92B}"/>
              </a:ext>
            </a:extLst>
          </p:cNvPr>
          <p:cNvSpPr>
            <a:spLocks noGrp="1"/>
          </p:cNvSpPr>
          <p:nvPr>
            <p:ph type="sldNum" sz="quarter" idx="12"/>
          </p:nvPr>
        </p:nvSpPr>
        <p:spPr/>
        <p:txBody>
          <a:bodyPr/>
          <a:lstStyle/>
          <a:p>
            <a:fld id="{9EFCAA85-8796-4B17-9CA3-4CB18724EF60}" type="slidenum">
              <a:rPr lang="en-US" smtClean="0"/>
              <a:t>14</a:t>
            </a:fld>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738AEAC1-1A2D-D2B7-B224-17D1E894636B}"/>
                  </a:ext>
                </a:extLst>
              </p:cNvPr>
              <p:cNvSpPr/>
              <p:nvPr/>
            </p:nvSpPr>
            <p:spPr>
              <a:xfrm>
                <a:off x="3614848" y="3309590"/>
                <a:ext cx="1862051" cy="78139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𝐴𝑥</m:t>
                      </m:r>
                      <m:r>
                        <a:rPr lang="en-IN" sz="3200" b="0" i="1" smtClean="0">
                          <a:latin typeface="Cambria Math" panose="02040503050406030204" pitchFamily="18" charset="0"/>
                        </a:rPr>
                        <m:t>=</m:t>
                      </m:r>
                      <m:r>
                        <a:rPr lang="en-IN" sz="3200" b="0" i="1" smtClean="0">
                          <a:latin typeface="Cambria Math" panose="02040503050406030204" pitchFamily="18" charset="0"/>
                        </a:rPr>
                        <m:t>𝜆</m:t>
                      </m:r>
                      <m:r>
                        <a:rPr lang="en-IN" sz="3200" b="0" i="1" smtClean="0">
                          <a:latin typeface="Cambria Math" panose="02040503050406030204" pitchFamily="18" charset="0"/>
                        </a:rPr>
                        <m:t>𝑥</m:t>
                      </m:r>
                    </m:oMath>
                  </m:oMathPara>
                </a14:m>
                <a:endParaRPr lang="en-US"/>
              </a:p>
            </p:txBody>
          </p:sp>
        </mc:Choice>
        <mc:Fallback xmlns="">
          <p:sp>
            <p:nvSpPr>
              <p:cNvPr id="6" name="Rectangle: Rounded Corners 5">
                <a:extLst>
                  <a:ext uri="{FF2B5EF4-FFF2-40B4-BE49-F238E27FC236}">
                    <a16:creationId xmlns:a16="http://schemas.microsoft.com/office/drawing/2014/main" id="{738AEAC1-1A2D-D2B7-B224-17D1E894636B}"/>
                  </a:ext>
                </a:extLst>
              </p:cNvPr>
              <p:cNvSpPr>
                <a:spLocks noRot="1" noChangeAspect="1" noMove="1" noResize="1" noEditPoints="1" noAdjustHandles="1" noChangeArrowheads="1" noChangeShapeType="1" noTextEdit="1"/>
              </p:cNvSpPr>
              <p:nvPr/>
            </p:nvSpPr>
            <p:spPr>
              <a:xfrm>
                <a:off x="3614848" y="3309590"/>
                <a:ext cx="1862051" cy="781397"/>
              </a:xfrm>
              <a:prstGeom prst="round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FBC32DD-DBAA-74B1-6045-C69EA44009E8}"/>
              </a:ext>
            </a:extLst>
          </p:cNvPr>
          <p:cNvSpPr txBox="1"/>
          <p:nvPr/>
        </p:nvSpPr>
        <p:spPr>
          <a:xfrm>
            <a:off x="1659467" y="6130727"/>
            <a:ext cx="6552714" cy="584775"/>
          </a:xfrm>
          <a:prstGeom prst="rect">
            <a:avLst/>
          </a:prstGeom>
          <a:noFill/>
        </p:spPr>
        <p:txBody>
          <a:bodyPr wrap="square">
            <a:spAutoFit/>
          </a:bodyPr>
          <a:lstStyle/>
          <a:p>
            <a:r>
              <a:rPr lang="en-US" sz="1600" b="0" i="0">
                <a:solidFill>
                  <a:srgbClr val="222222"/>
                </a:solidFill>
                <a:effectLst/>
                <a:latin typeface="Arial" panose="020B0604020202020204" pitchFamily="34" charset="0"/>
              </a:rPr>
              <a:t>Trefethen, L. N., &amp; Bau, D. (2022). </a:t>
            </a:r>
            <a:r>
              <a:rPr lang="en-US" sz="1600" b="0" i="1">
                <a:solidFill>
                  <a:srgbClr val="222222"/>
                </a:solidFill>
                <a:effectLst/>
                <a:latin typeface="Arial" panose="020B0604020202020204" pitchFamily="34" charset="0"/>
              </a:rPr>
              <a:t>Numerical linear algebra</a:t>
            </a:r>
            <a:r>
              <a:rPr lang="en-US" sz="1600" b="0" i="0">
                <a:solidFill>
                  <a:srgbClr val="222222"/>
                </a:solidFill>
                <a:effectLst/>
                <a:latin typeface="Arial" panose="020B0604020202020204" pitchFamily="34" charset="0"/>
              </a:rPr>
              <a:t>. Society for Industrial and Applied Mathematics.</a:t>
            </a:r>
            <a:endParaRPr lang="en-US" sz="1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ABB883-73F3-DCC1-4991-226511A16F27}"/>
                  </a:ext>
                </a:extLst>
              </p:cNvPr>
              <p:cNvSpPr txBox="1"/>
              <p:nvPr/>
            </p:nvSpPr>
            <p:spPr>
              <a:xfrm>
                <a:off x="879564" y="4372193"/>
                <a:ext cx="7332617" cy="1477328"/>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Theorem: </a:t>
                </a:r>
                <a:r>
                  <a:rPr lang="en-IN" b="1">
                    <a:latin typeface="Times New Roman" panose="02020603050405020304" pitchFamily="18" charset="0"/>
                    <a:cs typeface="Times New Roman" panose="02020603050405020304" pitchFamily="18" charset="0"/>
                  </a:rPr>
                  <a:t>(Any Eigen Solver must be iterative) </a:t>
                </a:r>
                <a:r>
                  <a:rPr lang="en-IN">
                    <a:latin typeface="Times New Roman" panose="02020603050405020304" pitchFamily="18" charset="0"/>
                    <a:cs typeface="Times New Roman" panose="02020603050405020304" pitchFamily="18" charset="0"/>
                  </a:rPr>
                  <a:t>For any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≥5</m:t>
                    </m:r>
                  </m:oMath>
                </a14:m>
                <a:r>
                  <a:rPr lang="en-US">
                    <a:latin typeface="Times New Roman" panose="02020603050405020304" pitchFamily="18" charset="0"/>
                    <a:cs typeface="Times New Roman" panose="02020603050405020304" pitchFamily="18" charset="0"/>
                  </a:rPr>
                  <a:t>, there is a polynomial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of degree </a:t>
                </a:r>
                <a14:m>
                  <m:oMath xmlns:m="http://schemas.openxmlformats.org/officeDocument/2006/math">
                    <m:r>
                      <a:rPr lang="en-IN" b="0" i="1" smtClean="0">
                        <a:latin typeface="Cambria Math" panose="02040503050406030204" pitchFamily="18" charset="0"/>
                      </a:rPr>
                      <m:t>𝑚</m:t>
                    </m:r>
                  </m:oMath>
                </a14:m>
                <a:r>
                  <a:rPr lang="en-US">
                    <a:latin typeface="Times New Roman" panose="02020603050405020304" pitchFamily="18" charset="0"/>
                    <a:cs typeface="Times New Roman" panose="02020603050405020304" pitchFamily="18" charset="0"/>
                  </a:rPr>
                  <a:t> with rational coefficients that has a real root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e>
                    </m:d>
                    <m:r>
                      <a:rPr lang="en-IN" b="0" i="1" smtClean="0">
                        <a:latin typeface="Cambria Math" panose="02040503050406030204" pitchFamily="18" charset="0"/>
                      </a:rPr>
                      <m:t>=0</m:t>
                    </m:r>
                  </m:oMath>
                </a14:m>
                <a:r>
                  <a:rPr lang="en-US">
                    <a:latin typeface="Times New Roman" panose="02020603050405020304" pitchFamily="18" charset="0"/>
                    <a:cs typeface="Times New Roman" panose="02020603050405020304" pitchFamily="18" charset="0"/>
                  </a:rPr>
                  <a:t> with the property that </a:t>
                </a:r>
                <a14:m>
                  <m:oMath xmlns:m="http://schemas.openxmlformats.org/officeDocument/2006/math">
                    <m:r>
                      <a:rPr lang="en-IN" b="0" i="1" smtClean="0">
                        <a:latin typeface="Cambria Math" panose="02040503050406030204" pitchFamily="18" charset="0"/>
                      </a:rPr>
                      <m:t>𝑟</m:t>
                    </m:r>
                  </m:oMath>
                </a14:m>
                <a:r>
                  <a:rPr lang="en-US">
                    <a:latin typeface="Times New Roman" panose="02020603050405020304" pitchFamily="18" charset="0"/>
                    <a:cs typeface="Times New Roman" panose="02020603050405020304" pitchFamily="18" charset="0"/>
                  </a:rPr>
                  <a:t> cannot be written using any expression involving rational numbers, addition, subtraction, multiplication, division, and kth roots.</a:t>
                </a:r>
              </a:p>
            </p:txBody>
          </p:sp>
        </mc:Choice>
        <mc:Fallback xmlns="">
          <p:sp>
            <p:nvSpPr>
              <p:cNvPr id="7" name="TextBox 6">
                <a:extLst>
                  <a:ext uri="{FF2B5EF4-FFF2-40B4-BE49-F238E27FC236}">
                    <a16:creationId xmlns:a16="http://schemas.microsoft.com/office/drawing/2014/main" id="{B0ABB883-73F3-DCC1-4991-226511A16F27}"/>
                  </a:ext>
                </a:extLst>
              </p:cNvPr>
              <p:cNvSpPr txBox="1">
                <a:spLocks noRot="1" noChangeAspect="1" noMove="1" noResize="1" noEditPoints="1" noAdjustHandles="1" noChangeArrowheads="1" noChangeShapeType="1" noTextEdit="1"/>
              </p:cNvSpPr>
              <p:nvPr/>
            </p:nvSpPr>
            <p:spPr>
              <a:xfrm>
                <a:off x="879564" y="4372193"/>
                <a:ext cx="7332617" cy="1477328"/>
              </a:xfrm>
              <a:prstGeom prst="rect">
                <a:avLst/>
              </a:prstGeom>
              <a:blipFill>
                <a:blip r:embed="rId4"/>
                <a:stretch>
                  <a:fillRect l="-665"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17388291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537F-18B7-816B-CA86-64C5593D35CE}"/>
              </a:ext>
            </a:extLst>
          </p:cNvPr>
          <p:cNvSpPr>
            <a:spLocks noGrp="1"/>
          </p:cNvSpPr>
          <p:nvPr>
            <p:ph type="title"/>
          </p:nvPr>
        </p:nvSpPr>
        <p:spPr>
          <a:xfrm>
            <a:off x="628647" y="407028"/>
            <a:ext cx="7886700" cy="1325563"/>
          </a:xfrm>
        </p:spPr>
        <p:txBody>
          <a:bodyPr/>
          <a:lstStyle/>
          <a:p>
            <a:r>
              <a:rPr lang="en-IN"/>
              <a:t>Classical Methods</a:t>
            </a:r>
            <a:r>
              <a:rPr lang="en-IN" baseline="30000"/>
              <a:t>*</a:t>
            </a:r>
            <a:endParaRPr lang="en-US"/>
          </a:p>
        </p:txBody>
      </p:sp>
      <p:sp>
        <p:nvSpPr>
          <p:cNvPr id="4" name="Date Placeholder 3">
            <a:extLst>
              <a:ext uri="{FF2B5EF4-FFF2-40B4-BE49-F238E27FC236}">
                <a16:creationId xmlns:a16="http://schemas.microsoft.com/office/drawing/2014/main" id="{60D251C5-9D20-8455-3201-4D1808E88035}"/>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3C5C402-F795-8647-BE20-2B2055079398}"/>
              </a:ext>
            </a:extLst>
          </p:cNvPr>
          <p:cNvSpPr>
            <a:spLocks noGrp="1"/>
          </p:cNvSpPr>
          <p:nvPr>
            <p:ph type="sldNum" sz="quarter" idx="12"/>
          </p:nvPr>
        </p:nvSpPr>
        <p:spPr/>
        <p:txBody>
          <a:bodyPr/>
          <a:lstStyle/>
          <a:p>
            <a:fld id="{9EFCAA85-8796-4B17-9CA3-4CB18724EF60}"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5F257B-B052-BAF2-4073-9A183D300D31}"/>
                  </a:ext>
                </a:extLst>
              </p:cNvPr>
              <p:cNvSpPr txBox="1"/>
              <p:nvPr/>
            </p:nvSpPr>
            <p:spPr>
              <a:xfrm>
                <a:off x="628645" y="1268078"/>
                <a:ext cx="7886701" cy="532775"/>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If </a:t>
                </a:r>
                <a14:m>
                  <m:oMath xmlns:m="http://schemas.openxmlformats.org/officeDocument/2006/math">
                    <m:r>
                      <m:rPr>
                        <m:lit/>
                      </m:rP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𝐽</m:t>
                        </m:r>
                      </m:sub>
                    </m:sSub>
                    <m:sSub>
                      <m:sSubPr>
                        <m:ctrlPr>
                          <a:rPr lang="en-IN" b="0" i="1" smtClean="0">
                            <a:latin typeface="Cambria Math" panose="02040503050406030204" pitchFamily="18" charset="0"/>
                          </a:rPr>
                        </m:ctrlPr>
                      </m:sSubPr>
                      <m:e>
                        <m:r>
                          <m:rPr>
                            <m:lit/>
                          </m:rPr>
                          <a:rPr lang="en-IN" b="0" i="1" smtClean="0">
                            <a:latin typeface="Cambria Math" panose="02040503050406030204" pitchFamily="18" charset="0"/>
                          </a:rPr>
                          <m:t>‖</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𝜖</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𝐽</m:t>
                            </m:r>
                          </m:sub>
                        </m:sSub>
                      </m:e>
                    </m:d>
                    <m:r>
                      <a:rPr lang="en-IN" b="0" i="1" smtClean="0">
                        <a:latin typeface="Cambria Math" panose="02040503050406030204" pitchFamily="18" charset="0"/>
                      </a:rPr>
                      <m:t>=</m:t>
                    </m:r>
                    <m:r>
                      <a:rPr lang="en-IN" b="0" i="1" smtClean="0">
                        <a:latin typeface="Cambria Math" panose="02040503050406030204" pitchFamily="18" charset="0"/>
                      </a:rPr>
                      <m:t>𝑂</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2</m:t>
                            </m:r>
                          </m:sup>
                        </m:sSup>
                      </m:e>
                    </m:d>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𝐴𝑥</m:t>
                        </m:r>
                      </m:num>
                      <m:den>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𝑥</m:t>
                        </m:r>
                      </m:den>
                    </m:f>
                  </m:oMath>
                </a14:m>
                <a:r>
                  <a:rPr lang="en-US">
                    <a:latin typeface="Times New Roman" panose="02020603050405020304" pitchFamily="18" charset="0"/>
                    <a:cs typeface="Times New Roman" panose="02020603050405020304" pitchFamily="18" charset="0"/>
                  </a:rPr>
                  <a:t>  (Rayleigh Quotient)</a:t>
                </a:r>
              </a:p>
            </p:txBody>
          </p:sp>
        </mc:Choice>
        <mc:Fallback xmlns="">
          <p:sp>
            <p:nvSpPr>
              <p:cNvPr id="7" name="TextBox 6">
                <a:extLst>
                  <a:ext uri="{FF2B5EF4-FFF2-40B4-BE49-F238E27FC236}">
                    <a16:creationId xmlns:a16="http://schemas.microsoft.com/office/drawing/2014/main" id="{8F5F257B-B052-BAF2-4073-9A183D300D31}"/>
                  </a:ext>
                </a:extLst>
              </p:cNvPr>
              <p:cNvSpPr txBox="1">
                <a:spLocks noRot="1" noChangeAspect="1" noMove="1" noResize="1" noEditPoints="1" noAdjustHandles="1" noChangeArrowheads="1" noChangeShapeType="1" noTextEdit="1"/>
              </p:cNvSpPr>
              <p:nvPr/>
            </p:nvSpPr>
            <p:spPr>
              <a:xfrm>
                <a:off x="628645" y="1268078"/>
                <a:ext cx="7886701" cy="532775"/>
              </a:xfrm>
              <a:prstGeom prst="rect">
                <a:avLst/>
              </a:prstGeom>
              <a:blipFill>
                <a:blip r:embed="rId3"/>
                <a:stretch>
                  <a:fillRect l="-618"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Inverse Iteration</a:t>
                          </a:r>
                        </a:p>
                        <a:p>
                          <a:pPr algn="ctr"/>
                          <a:r>
                            <a:rPr lang="en-IN" sz="1400">
                              <a:latin typeface="Times New Roman" panose="02020603050405020304" pitchFamily="18" charset="0"/>
                              <a:cs typeface="Times New Roman" panose="02020603050405020304" pitchFamily="18" charset="0"/>
                            </a:rPr>
                            <a:t>(eigenpair with value closest to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𝜇</m:t>
                              </m:r>
                            </m:oMath>
                          </a14:m>
                          <a:r>
                            <a:rPr lang="en-US" sz="1400">
                              <a:latin typeface="Times New Roman" panose="02020603050405020304" pitchFamily="18" charset="0"/>
                              <a:cs typeface="Times New Roman" panose="02020603050405020304" pitchFamily="18" charset="0"/>
                            </a:rPr>
                            <a:t>)</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m:rPr>
                                    <m:sty m:val="p"/>
                                  </m:rPr>
                                  <a:rPr lang="en-IN" sz="1600" b="0" i="0" smtClean="0">
                                    <a:latin typeface="Cambria Math" panose="02040503050406030204" pitchFamily="18" charset="0"/>
                                  </a:rPr>
                                  <m:t>mk</m:t>
                                </m:r>
                                <m:r>
                                  <a:rPr lang="en-IN" sz="1600" b="0" i="0"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𝐽</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𝐾</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4119059"/>
                      </a:ext>
                    </a:extLst>
                  </a:tr>
                  <a:tr h="1100477">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Cubic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begChr m:val="‖"/>
                                          <m:endChr m:val="‖"/>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𝑣</m:t>
                                              </m:r>
                                            </m:e>
                                            <m:sup>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𝑘</m:t>
                                                  </m:r>
                                                </m:e>
                                              </m:d>
                                            </m:sup>
                                          </m:sSup>
                                          <m:r>
                                            <a:rPr lang="en-IN" sz="1400" b="0" i="1" smtClean="0">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𝑞</m:t>
                                                  </m:r>
                                                </m:e>
                                                <m:sub>
                                                  <m:r>
                                                    <a:rPr lang="en-IN" sz="1400" b="0" i="1" smtClean="0">
                                                      <a:latin typeface="Cambria Math" panose="02040503050406030204" pitchFamily="18" charset="0"/>
                                                      <a:cs typeface="Times New Roman" panose="02020603050405020304" pitchFamily="18" charset="0"/>
                                                    </a:rPr>
                                                    <m:t>𝐽</m:t>
                                                  </m:r>
                                                </m:sub>
                                              </m:sSub>
                                            </m:e>
                                          </m:d>
                                        </m:e>
                                      </m:d>
                                    </m:e>
                                    <m:sup>
                                      <m:r>
                                        <a:rPr lang="en-IN" sz="1400" b="0" i="1" smtClean="0">
                                          <a:latin typeface="Cambria Math" panose="02040503050406030204" pitchFamily="18" charset="0"/>
                                          <a:cs typeface="Times New Roman" panose="02020603050405020304" pitchFamily="18" charset="0"/>
                                        </a:rPr>
                                        <m:t>3</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ctrlPr>
                                            <a:rPr lang="en-IN" sz="1400" b="0" i="1" smtClean="0">
                                              <a:latin typeface="Cambria Math" panose="02040503050406030204" pitchFamily="18" charset="0"/>
                                              <a:cs typeface="Times New Roman" panose="02020603050405020304" pitchFamily="18" charset="0"/>
                                            </a:rPr>
                                          </m:ctrlPr>
                                        </m:dPr>
                                        <m:e>
                                          <m:func>
                                            <m:funcPr>
                                              <m:ctrlPr>
                                                <a:rPr lang="en-IN" sz="1400" b="0" i="1" smtClean="0">
                                                  <a:latin typeface="Cambria Math" panose="02040503050406030204" pitchFamily="18" charset="0"/>
                                                  <a:cs typeface="Times New Roman" panose="02020603050405020304" pitchFamily="18" charset="0"/>
                                                </a:rPr>
                                              </m:ctrlPr>
                                            </m:funcPr>
                                            <m:fName>
                                              <m:limLow>
                                                <m:limLowPr>
                                                  <m:ctrlPr>
                                                    <a:rPr lang="en-IN" sz="1400" b="0" i="1" smtClean="0">
                                                      <a:latin typeface="Cambria Math" panose="02040503050406030204" pitchFamily="18" charset="0"/>
                                                      <a:cs typeface="Times New Roman" panose="02020603050405020304" pitchFamily="18" charset="0"/>
                                                    </a:rPr>
                                                  </m:ctrlPr>
                                                </m:limLowPr>
                                                <m:e>
                                                  <m:r>
                                                    <m:rPr>
                                                      <m:sty m:val="p"/>
                                                    </m:rPr>
                                                    <a:rPr lang="en-IN" sz="1400" b="0" i="0" smtClean="0">
                                                      <a:latin typeface="Cambria Math" panose="02040503050406030204" pitchFamily="18" charset="0"/>
                                                      <a:cs typeface="Times New Roman" panose="02020603050405020304" pitchFamily="18" charset="0"/>
                                                    </a:rPr>
                                                    <m:t>max</m:t>
                                                  </m:r>
                                                </m:e>
                                                <m:lim>
                                                  <m:r>
                                                    <a:rPr lang="en-IN"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𝑛</m:t>
                                                  </m:r>
                                                </m:lim>
                                              </m:limLow>
                                            </m:fName>
                                            <m:e>
                                              <m:f>
                                                <m:fPr>
                                                  <m:ctrlPr>
                                                    <a:rPr lang="en-IN" sz="1400" b="0" i="1" smtClean="0">
                                                      <a:latin typeface="Cambria Math" panose="02040503050406030204" pitchFamily="18" charset="0"/>
                                                      <a:cs typeface="Times New Roman" panose="02020603050405020304" pitchFamily="18" charset="0"/>
                                                    </a:rPr>
                                                  </m:ctrlPr>
                                                </m:fPr>
                                                <m:num>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+1</m:t>
                                                          </m:r>
                                                        </m:sub>
                                                      </m:sSub>
                                                    </m:e>
                                                  </m:d>
                                                </m:num>
                                                <m:den>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sub>
                                                      </m:sSub>
                                                    </m:e>
                                                  </m:d>
                                                </m:den>
                                              </m:f>
                                            </m:e>
                                          </m:func>
                                        </m:e>
                                      </m:d>
                                    </m:e>
                                    <m:sup>
                                      <m:r>
                                        <a:rPr lang="en-IN" sz="1400" b="0" i="1" smtClean="0">
                                          <a:latin typeface="Cambria Math" panose="02040503050406030204" pitchFamily="18" charset="0"/>
                                          <a:cs typeface="Times New Roman" panose="02020603050405020304" pitchFamily="18" charset="0"/>
                                        </a:rPr>
                                        <m:t>𝑘</m:t>
                                      </m:r>
                                    </m:sup>
                                  </m:sSup>
                                </m:e>
                              </m:d>
                              <m:r>
                                <a:rPr lang="en-IN" sz="1400" b="0" i="1" smtClean="0">
                                  <a:latin typeface="Cambria Math" panose="02040503050406030204" pitchFamily="18" charset="0"/>
                                  <a:cs typeface="Times New Roman" panose="02020603050405020304" pitchFamily="18" charset="0"/>
                                </a:rPr>
                                <m:t> </m:t>
                              </m:r>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d>
                                  <m:dPr>
                                    <m:ctrlPr>
                                      <a:rPr lang="en-IN" sz="1600" b="0" i="1" smtClean="0">
                                        <a:latin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e>
                                </m:d>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Choice>
        <mc:Fallback xmlns="">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6923" r="-135192" b="-452308"/>
                          </a:stretch>
                        </a:blipFill>
                      </a:tcPr>
                    </a:tc>
                    <a:tc>
                      <a:txBody>
                        <a:bodyPr/>
                        <a:lstStyle/>
                        <a:p>
                          <a:endParaRPr lang="en-US"/>
                        </a:p>
                      </a:txBody>
                      <a:tcPr>
                        <a:blipFill>
                          <a:blip r:embed="rId4"/>
                          <a:stretch>
                            <a:fillRect l="-249608" t="-46923" r="-1305" b="-452308"/>
                          </a:stretch>
                        </a:blipFill>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100299" t="-146923" r="-202096" b="-352308"/>
                          </a:stretch>
                        </a:blipFill>
                      </a:tcPr>
                    </a:tc>
                    <a:tc>
                      <a:txBody>
                        <a:bodyPr/>
                        <a:lstStyle/>
                        <a:p>
                          <a:endParaRPr lang="en-US"/>
                        </a:p>
                      </a:txBody>
                      <a:tcPr>
                        <a:blipFill>
                          <a:blip r:embed="rId4"/>
                          <a:stretch>
                            <a:fillRect l="-233101" t="-146923" r="-135192" b="-352308"/>
                          </a:stretch>
                        </a:blipFill>
                      </a:tcPr>
                    </a:tc>
                    <a:tc>
                      <a:txBody>
                        <a:bodyPr/>
                        <a:lstStyle/>
                        <a:p>
                          <a:endParaRPr lang="en-US"/>
                        </a:p>
                      </a:txBody>
                      <a:tcPr>
                        <a:blipFill>
                          <a:blip r:embed="rId4"/>
                          <a:stretch>
                            <a:fillRect l="-249608" t="-146923" r="-1305" b="-352308"/>
                          </a:stretch>
                        </a:blipFill>
                      </a:tcPr>
                    </a:tc>
                    <a:extLst>
                      <a:ext uri="{0D108BD9-81ED-4DB2-BD59-A6C34878D82A}">
                        <a16:rowId xmlns:a16="http://schemas.microsoft.com/office/drawing/2014/main" val="4114119059"/>
                      </a:ext>
                    </a:extLst>
                  </a:tr>
                  <a:tr h="1158240">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endParaRPr lang="en-US"/>
                        </a:p>
                      </a:txBody>
                      <a:tcPr>
                        <a:blipFill>
                          <a:blip r:embed="rId4"/>
                          <a:stretch>
                            <a:fillRect l="-233101" t="-168947" r="-135192" b="-141053"/>
                          </a:stretch>
                        </a:blipFill>
                      </a:tcPr>
                    </a:tc>
                    <a:tc>
                      <a:txBody>
                        <a:bodyPr/>
                        <a:lstStyle/>
                        <a:p>
                          <a:endParaRPr lang="en-US"/>
                        </a:p>
                      </a:txBody>
                      <a:tcPr>
                        <a:blipFill>
                          <a:blip r:embed="rId4"/>
                          <a:stretch>
                            <a:fillRect l="-249608" t="-168947" r="-1305" b="-141053"/>
                          </a:stretch>
                        </a:blipFill>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393077" r="-135192" b="-106154"/>
                          </a:stretch>
                        </a:blipFill>
                      </a:tcPr>
                    </a:tc>
                    <a:tc>
                      <a:txBody>
                        <a:bodyPr/>
                        <a:lstStyle/>
                        <a:p>
                          <a:endParaRPr lang="en-US"/>
                        </a:p>
                      </a:txBody>
                      <a:tcPr>
                        <a:blipFill>
                          <a:blip r:embed="rId4"/>
                          <a:stretch>
                            <a:fillRect l="-249608" t="-393077" r="-1305" b="-106154"/>
                          </a:stretch>
                        </a:blipFill>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71324" r="-135192" b="-1471"/>
                          </a:stretch>
                        </a:blipFill>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Fallback>
      </mc:AlternateContent>
      <p:sp>
        <p:nvSpPr>
          <p:cNvPr id="8" name="TextBox 7">
            <a:extLst>
              <a:ext uri="{FF2B5EF4-FFF2-40B4-BE49-F238E27FC236}">
                <a16:creationId xmlns:a16="http://schemas.microsoft.com/office/drawing/2014/main" id="{5AA25A68-18B9-D3D0-F606-6F0062AE05CF}"/>
              </a:ext>
            </a:extLst>
          </p:cNvPr>
          <p:cNvSpPr txBox="1"/>
          <p:nvPr/>
        </p:nvSpPr>
        <p:spPr>
          <a:xfrm>
            <a:off x="165946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p:spTree>
    <p:extLst>
      <p:ext uri="{BB962C8B-B14F-4D97-AF65-F5344CB8AC3E}">
        <p14:creationId xmlns:p14="http://schemas.microsoft.com/office/powerpoint/2010/main" val="161451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477BDB-910C-0692-569B-7BD76E32EAE8}"/>
              </a:ext>
            </a:extLst>
          </p:cNvPr>
          <p:cNvSpPr>
            <a:spLocks noGrp="1"/>
          </p:cNvSpPr>
          <p:nvPr>
            <p:ph type="dt" sz="half" idx="10"/>
          </p:nvPr>
        </p:nvSpPr>
        <p:spPr/>
        <p:txBody>
          <a:bodyPr/>
          <a:lstStyle/>
          <a:p>
            <a:fld id="{297AC4F2-2B7A-4B41-9CF6-AE5989D5BB66}" type="datetime1">
              <a:rPr lang="en-US" smtClean="0"/>
              <a:t>12/14/2024</a:t>
            </a:fld>
            <a:endParaRPr lang="en-US"/>
          </a:p>
        </p:txBody>
      </p:sp>
      <p:sp>
        <p:nvSpPr>
          <p:cNvPr id="4" name="Slide Number Placeholder 3">
            <a:extLst>
              <a:ext uri="{FF2B5EF4-FFF2-40B4-BE49-F238E27FC236}">
                <a16:creationId xmlns:a16="http://schemas.microsoft.com/office/drawing/2014/main" id="{7D7B45B8-5033-F4C5-909C-5049723F455C}"/>
              </a:ext>
            </a:extLst>
          </p:cNvPr>
          <p:cNvSpPr>
            <a:spLocks noGrp="1"/>
          </p:cNvSpPr>
          <p:nvPr>
            <p:ph type="sldNum" sz="quarter" idx="12"/>
          </p:nvPr>
        </p:nvSpPr>
        <p:spPr/>
        <p:txBody>
          <a:bodyPr/>
          <a:lstStyle/>
          <a:p>
            <a:fld id="{9EFCAA85-8796-4B17-9CA3-4CB18724EF60}" type="slidenum">
              <a:rPr lang="en-US" smtClean="0"/>
              <a:t>16</a:t>
            </a:fld>
            <a:endParaRPr lang="en-US"/>
          </a:p>
        </p:txBody>
      </p:sp>
      <p:sp>
        <p:nvSpPr>
          <p:cNvPr id="2" name="TextBox 1">
            <a:extLst>
              <a:ext uri="{FF2B5EF4-FFF2-40B4-BE49-F238E27FC236}">
                <a16:creationId xmlns:a16="http://schemas.microsoft.com/office/drawing/2014/main" id="{DCEF0798-39D7-A1BB-5561-1A8E2FD8AA37}"/>
              </a:ext>
            </a:extLst>
          </p:cNvPr>
          <p:cNvSpPr txBox="1"/>
          <p:nvPr/>
        </p:nvSpPr>
        <p:spPr>
          <a:xfrm>
            <a:off x="192391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mc:AlternateContent xmlns:mc="http://schemas.openxmlformats.org/markup-compatibility/2006" xmlns:a14="http://schemas.microsoft.com/office/drawing/2010/main">
        <mc:Choice Requires="a14">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𝑚</m:t>
                                </m:r>
                                <m:r>
                                  <a:rPr lang="en-IN" sz="2000" b="0" i="1" smtClean="0">
                                    <a:latin typeface="Cambria Math" panose="02040503050406030204" pitchFamily="18" charset="0"/>
                                  </a:rPr>
                                  <m:t>!)</m:t>
                                </m:r>
                              </m:oMath>
                            </m:oMathPara>
                          </a14:m>
                          <a:endParaRPr lang="en-IN" sz="2000" b="0">
                            <a:latin typeface="Times New Roman" panose="02020603050405020304" pitchFamily="18" charset="0"/>
                            <a:cs typeface="Times New Roman" panose="02020603050405020304" pitchFamily="18" charset="0"/>
                          </a:endParaRPr>
                        </a:p>
                      </a:txBody>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m:rPr>
                                        <m:sty m:val="p"/>
                                      </m:rPr>
                                      <a:rPr lang="en-IN" sz="2000" b="0" i="1" smtClean="0">
                                        <a:latin typeface="Cambria Math" panose="02040503050406030204" pitchFamily="18" charset="0"/>
                                      </a:rPr>
                                      <m:t>m</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𝜖</m:t>
                                    </m:r>
                                  </m:e>
                                  <m:sub>
                                    <m:r>
                                      <a:rPr lang="en-IN" sz="2000" b="0" i="1" smtClean="0">
                                        <a:latin typeface="Cambria Math" panose="02040503050406030204" pitchFamily="18" charset="0"/>
                                      </a:rPr>
                                      <m:t>𝑀</m:t>
                                    </m:r>
                                  </m:sub>
                                </m:sSub>
                                <m: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𝑚</m:t>
                                </m:r>
                                <m:func>
                                  <m:funcPr>
                                    <m:ctrlPr>
                                      <a:rPr lang="en-IN" sz="2000" b="0" i="1" smtClean="0">
                                        <a:latin typeface="Cambria Math" panose="02040503050406030204" pitchFamily="18" charset="0"/>
                                        <a:cs typeface="Times New Roman" panose="02020603050405020304" pitchFamily="18" charset="0"/>
                                      </a:rPr>
                                    </m:ctrlPr>
                                  </m:funcPr>
                                  <m:fName>
                                    <m:r>
                                      <m:rPr>
                                        <m:sty m:val="p"/>
                                      </m:rPr>
                                      <a:rPr lang="en-IN" sz="2000" b="0" i="0" smtClean="0">
                                        <a:latin typeface="Cambria Math" panose="02040503050406030204" pitchFamily="18" charset="0"/>
                                        <a:cs typeface="Times New Roman" panose="02020603050405020304" pitchFamily="18" charset="0"/>
                                      </a:rPr>
                                      <m:t>log</m:t>
                                    </m:r>
                                  </m:fName>
                                  <m:e>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𝜖</m:t>
                                        </m:r>
                                      </m:e>
                                      <m:sub>
                                        <m:r>
                                          <a:rPr lang="en-IN" sz="2000" b="0" i="1" smtClean="0">
                                            <a:latin typeface="Cambria Math" panose="02040503050406030204" pitchFamily="18" charset="0"/>
                                            <a:cs typeface="Times New Roman" panose="02020603050405020304" pitchFamily="18" charset="0"/>
                                          </a:rPr>
                                          <m:t>𝑀</m:t>
                                        </m:r>
                                      </m:sub>
                                    </m:sSub>
                                  </m:e>
                                </m:func>
                                <m:r>
                                  <a:rPr lang="en-IN" sz="2000" b="0" i="1" smtClean="0">
                                    <a:latin typeface="Cambria Math" panose="02040503050406030204" pitchFamily="18" charset="0"/>
                                    <a:cs typeface="Times New Roman" panose="020206030504050203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502909">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d>
                                  <m:dPr>
                                    <m:ctrlPr>
                                      <a:rPr lang="en-IN" sz="2000" b="0" i="1" smtClean="0">
                                        <a:latin typeface="Cambria Math" panose="02040503050406030204" pitchFamily="18" charset="0"/>
                                        <a:cs typeface="Times New Roman" panose="02020603050405020304" pitchFamily="18" charset="0"/>
                                      </a:rPr>
                                    </m:ctrlPr>
                                  </m:dPr>
                                  <m:e>
                                    <m:sSup>
                                      <m:sSupPr>
                                        <m:ctrlPr>
                                          <a:rPr lang="en-IN" sz="2000" b="0" i="1" smtClean="0">
                                            <a:latin typeface="Cambria Math" panose="02040503050406030204" pitchFamily="18" charset="0"/>
                                            <a:cs typeface="Times New Roman" panose="02020603050405020304" pitchFamily="18" charset="0"/>
                                          </a:rPr>
                                        </m:ctrlPr>
                                      </m:sSupPr>
                                      <m:e>
                                        <m:r>
                                          <a:rPr lang="en-IN" sz="2000" b="0" i="1" smtClean="0">
                                            <a:latin typeface="Cambria Math" panose="02040503050406030204" pitchFamily="18" charset="0"/>
                                            <a:cs typeface="Times New Roman" panose="02020603050405020304" pitchFamily="18" charset="0"/>
                                          </a:rPr>
                                          <m:t>𝑚</m:t>
                                        </m:r>
                                      </m:e>
                                      <m:sup>
                                        <m:r>
                                          <a:rPr lang="en-IN" sz="2000" b="0" i="1" smtClean="0">
                                            <a:latin typeface="Cambria Math" panose="02040503050406030204" pitchFamily="18" charset="0"/>
                                            <a:cs typeface="Times New Roman" panose="02020603050405020304" pitchFamily="18" charset="0"/>
                                          </a:rPr>
                                          <m:t>2</m:t>
                                        </m:r>
                                      </m:sup>
                                    </m:sSup>
                                    <m:r>
                                      <a:rPr lang="en-IN" sz="2000" b="0" i="1" smtClean="0">
                                        <a:latin typeface="Cambria Math" panose="02040503050406030204" pitchFamily="18" charset="0"/>
                                        <a:cs typeface="Times New Roman" panose="02020603050405020304" pitchFamily="18" charset="0"/>
                                      </a:rPr>
                                      <m:t>𝑘</m:t>
                                    </m:r>
                                  </m:e>
                                </m:d>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Choice>
        <mc:Fallback xmlns="">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61972" r="-101235" b="-233099"/>
                          </a:stretch>
                        </a:blipFill>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216981" r="-101235" b="-212264"/>
                          </a:stretch>
                        </a:blipFill>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320000" r="-101235" b="-114286"/>
                          </a:stretch>
                        </a:blipFill>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640080">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420000" r="-101235" b="-14286"/>
                          </a:stretch>
                        </a:blipFill>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Fallback>
      </mc:AlternateContent>
    </p:spTree>
    <p:extLst>
      <p:ext uri="{BB962C8B-B14F-4D97-AF65-F5344CB8AC3E}">
        <p14:creationId xmlns:p14="http://schemas.microsoft.com/office/powerpoint/2010/main" val="3142778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E840CB-EDF8-6620-07E7-D3A4E1C33749}"/>
              </a:ext>
            </a:extLst>
          </p:cNvPr>
          <p:cNvSpPr>
            <a:spLocks noGrp="1"/>
          </p:cNvSpPr>
          <p:nvPr>
            <p:ph type="dt" sz="half" idx="10"/>
          </p:nvPr>
        </p:nvSpPr>
        <p:spPr/>
        <p:txBody>
          <a:bodyPr/>
          <a:lstStyle/>
          <a:p>
            <a:fld id="{297AC4F2-2B7A-4B41-9CF6-AE5989D5BB66}" type="datetime1">
              <a:rPr lang="en-US" smtClean="0"/>
              <a:t>12/14/2024</a:t>
            </a:fld>
            <a:endParaRPr lang="en-US"/>
          </a:p>
        </p:txBody>
      </p:sp>
      <p:sp>
        <p:nvSpPr>
          <p:cNvPr id="4" name="Slide Number Placeholder 3">
            <a:extLst>
              <a:ext uri="{FF2B5EF4-FFF2-40B4-BE49-F238E27FC236}">
                <a16:creationId xmlns:a16="http://schemas.microsoft.com/office/drawing/2014/main" id="{C8F8E8CA-211E-4E64-8E63-DFC8C181FC68}"/>
              </a:ext>
            </a:extLst>
          </p:cNvPr>
          <p:cNvSpPr>
            <a:spLocks noGrp="1"/>
          </p:cNvSpPr>
          <p:nvPr>
            <p:ph type="sldNum" sz="quarter" idx="12"/>
          </p:nvPr>
        </p:nvSpPr>
        <p:spPr/>
        <p:txBody>
          <a:bodyPr/>
          <a:lstStyle/>
          <a:p>
            <a:fld id="{9EFCAA85-8796-4B17-9CA3-4CB18724EF60}"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𝑚𝑘</m:t>
                              </m:r>
                              <m:r>
                                <a:rPr lang="en-IN" b="0" i="1" smtClean="0">
                                  <a:latin typeface="Cambria Math" panose="02040503050406030204" pitchFamily="18" charset="0"/>
                                  <a:cs typeface="Times New Roman" panose="02020603050405020304" pitchFamily="18" charset="0"/>
                                </a:rPr>
                                <m:t>)</m:t>
                              </m:r>
                            </m:oMath>
                          </a14:m>
                          <a:r>
                            <a:rPr lang="en-IN">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𝑚𝑘</m:t>
                                  </m:r>
                                </m:e>
                              </m:d>
                            </m:oMath>
                          </a14:m>
                          <a:r>
                            <a:rPr lang="en-IN">
                              <a:latin typeface="Times New Roman" panose="02020603050405020304" pitchFamily="18" charset="0"/>
                              <a:cs typeface="Times New Roman" panose="02020603050405020304" pitchFamily="18" charset="0"/>
                            </a:rPr>
                            <a:t>+</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2</m:t>
                                  </m:r>
                                </m:sup>
                              </m:sSup>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Choice>
        <mc:Fallback xmlns="">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101026" r="-101235" b="-101538"/>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200000" r="-101235" b="-1020"/>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Fallback>
      </mc:AlternateContent>
      <p:sp>
        <p:nvSpPr>
          <p:cNvPr id="2" name="TextBox 1">
            <a:extLst>
              <a:ext uri="{FF2B5EF4-FFF2-40B4-BE49-F238E27FC236}">
                <a16:creationId xmlns:a16="http://schemas.microsoft.com/office/drawing/2014/main" id="{846C3A33-88C0-73C4-AEB5-01AAC695072D}"/>
              </a:ext>
            </a:extLst>
          </p:cNvPr>
          <p:cNvSpPr txBox="1"/>
          <p:nvPr/>
        </p:nvSpPr>
        <p:spPr>
          <a:xfrm>
            <a:off x="628649" y="1163594"/>
            <a:ext cx="7886700" cy="369332"/>
          </a:xfrm>
          <a:prstGeom prst="rect">
            <a:avLst/>
          </a:prstGeom>
          <a:noFill/>
        </p:spPr>
        <p:txBody>
          <a:bodyPr wrap="square" rtlCol="0">
            <a:spAutoFit/>
          </a:bodyPr>
          <a:lstStyle/>
          <a:p>
            <a:pPr algn="l"/>
            <a:r>
              <a:rPr lang="en-IN">
                <a:latin typeface="Times New Roman" panose="02020603050405020304" pitchFamily="18" charset="0"/>
                <a:cs typeface="Times New Roman" panose="02020603050405020304" pitchFamily="18" charset="0"/>
              </a:rPr>
              <a:t>We are interested in the extreme eigenvalues (near the edge of the spectrum of A)</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163E1F-4BBA-56B5-7D5C-87ED56F9C783}"/>
              </a:ext>
            </a:extLst>
          </p:cNvPr>
          <p:cNvSpPr txBox="1"/>
          <p:nvPr/>
        </p:nvSpPr>
        <p:spPr>
          <a:xfrm>
            <a:off x="2619345" y="5213639"/>
            <a:ext cx="4632960" cy="369332"/>
          </a:xfrm>
          <a:prstGeom prst="rect">
            <a:avLst/>
          </a:prstGeom>
          <a:noFill/>
        </p:spPr>
        <p:txBody>
          <a:bodyPr wrap="square">
            <a:spAutoFit/>
          </a:bodyPr>
          <a:lstStyle/>
          <a:p>
            <a:r>
              <a:rPr lang="en-IN" sz="1800" b="1">
                <a:latin typeface="Times New Roman" panose="02020603050405020304" pitchFamily="18" charset="0"/>
                <a:cs typeface="Times New Roman" panose="02020603050405020304" pitchFamily="18" charset="0"/>
              </a:rPr>
              <a:t>(k</a:t>
            </a:r>
            <a:r>
              <a:rPr lang="en-IN" b="1">
                <a:latin typeface="Times New Roman" panose="02020603050405020304" pitchFamily="18" charset="0"/>
                <a:cs typeface="Times New Roman" panose="02020603050405020304" pitchFamily="18" charset="0"/>
              </a:rPr>
              <a:t>: dimension of subspace</a:t>
            </a:r>
            <a:r>
              <a:rPr lang="en-IN" sz="1800" b="1">
                <a:latin typeface="Times New Roman" panose="02020603050405020304" pitchFamily="18" charset="0"/>
                <a:cs typeface="Times New Roman" panose="02020603050405020304" pitchFamily="18" charset="0"/>
              </a:rPr>
              <a:t>)</a:t>
            </a:r>
            <a:endParaRPr lang="en-US"/>
          </a:p>
        </p:txBody>
      </p:sp>
      <p:sp>
        <p:nvSpPr>
          <p:cNvPr id="9" name="TextBox 8">
            <a:extLst>
              <a:ext uri="{FF2B5EF4-FFF2-40B4-BE49-F238E27FC236}">
                <a16:creationId xmlns:a16="http://schemas.microsoft.com/office/drawing/2014/main" id="{AE0048B1-A76C-5C46-7745-941390252A43}"/>
              </a:ext>
            </a:extLst>
          </p:cNvPr>
          <p:cNvSpPr txBox="1"/>
          <p:nvPr/>
        </p:nvSpPr>
        <p:spPr>
          <a:xfrm>
            <a:off x="1659467" y="6075145"/>
            <a:ext cx="6552716" cy="646331"/>
          </a:xfrm>
          <a:prstGeom prst="rect">
            <a:avLst/>
          </a:prstGeom>
          <a:noFill/>
        </p:spPr>
        <p:txBody>
          <a:bodyPr wrap="square">
            <a:spAutoFit/>
          </a:bodyPr>
          <a:lstStyle/>
          <a:p>
            <a:r>
              <a:rPr lang="en-US" sz="1800" b="0" i="0">
                <a:solidFill>
                  <a:srgbClr val="222222"/>
                </a:solidFill>
                <a:effectLst/>
                <a:latin typeface="Arial" panose="020B0604020202020204" pitchFamily="34" charset="0"/>
              </a:rPr>
              <a:t>Trefethen, L. N., &amp; Bau, D. (2022). </a:t>
            </a:r>
            <a:r>
              <a:rPr lang="en-US" sz="1800" b="0" i="1">
                <a:solidFill>
                  <a:srgbClr val="222222"/>
                </a:solidFill>
                <a:effectLst/>
                <a:latin typeface="Arial" panose="020B0604020202020204" pitchFamily="34" charset="0"/>
              </a:rPr>
              <a:t>Numerical linear algebra</a:t>
            </a:r>
            <a:r>
              <a:rPr lang="en-US" sz="1800" b="0" i="0">
                <a:solidFill>
                  <a:srgbClr val="222222"/>
                </a:solidFill>
                <a:effectLst/>
                <a:latin typeface="Arial" panose="020B0604020202020204" pitchFamily="34" charset="0"/>
              </a:rPr>
              <a:t>. Society for Industrial and Applied Mathematics.</a:t>
            </a:r>
            <a:endParaRPr lang="en-US" sz="1800"/>
          </a:p>
        </p:txBody>
      </p:sp>
    </p:spTree>
    <p:extLst>
      <p:ext uri="{BB962C8B-B14F-4D97-AF65-F5344CB8AC3E}">
        <p14:creationId xmlns:p14="http://schemas.microsoft.com/office/powerpoint/2010/main" val="2835983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2FF4-7DDF-85E3-35DE-660EEC25C047}"/>
              </a:ext>
            </a:extLst>
          </p:cNvPr>
          <p:cNvSpPr>
            <a:spLocks noGrp="1"/>
          </p:cNvSpPr>
          <p:nvPr>
            <p:ph type="ctrTitle"/>
          </p:nvPr>
        </p:nvSpPr>
        <p:spPr/>
        <p:txBody>
          <a:bodyPr/>
          <a:lstStyle/>
          <a:p>
            <a:r>
              <a:rPr lang="en-IN"/>
              <a:t>Go Quantum</a:t>
            </a:r>
            <a:endParaRPr lang="en-US"/>
          </a:p>
        </p:txBody>
      </p:sp>
      <p:sp>
        <p:nvSpPr>
          <p:cNvPr id="3" name="Subtitle 2">
            <a:extLst>
              <a:ext uri="{FF2B5EF4-FFF2-40B4-BE49-F238E27FC236}">
                <a16:creationId xmlns:a16="http://schemas.microsoft.com/office/drawing/2014/main" id="{43142607-CD29-2A9D-6B3B-FEEBC351C94B}"/>
              </a:ext>
            </a:extLst>
          </p:cNvPr>
          <p:cNvSpPr>
            <a:spLocks noGrp="1"/>
          </p:cNvSpPr>
          <p:nvPr>
            <p:ph type="subTitle" idx="1"/>
          </p:nvPr>
        </p:nvSpPr>
        <p:spPr/>
        <p:txBody>
          <a:bodyPr/>
          <a:lstStyle/>
          <a:p>
            <a:r>
              <a:rPr lang="en-IN"/>
              <a:t>Why Go Quantum?: </a:t>
            </a:r>
          </a:p>
          <a:p>
            <a:r>
              <a:rPr lang="en-IN"/>
              <a:t>All is not Lost</a:t>
            </a:r>
            <a:endParaRPr lang="en-US"/>
          </a:p>
        </p:txBody>
      </p:sp>
    </p:spTree>
    <p:extLst>
      <p:ext uri="{BB962C8B-B14F-4D97-AF65-F5344CB8AC3E}">
        <p14:creationId xmlns:p14="http://schemas.microsoft.com/office/powerpoint/2010/main" val="27379374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097C-F8D0-C049-000E-A95FAC66245B}"/>
              </a:ext>
            </a:extLst>
          </p:cNvPr>
          <p:cNvSpPr>
            <a:spLocks noGrp="1"/>
          </p:cNvSpPr>
          <p:nvPr>
            <p:ph type="title"/>
          </p:nvPr>
        </p:nvSpPr>
        <p:spPr/>
        <p:txBody>
          <a:bodyPr/>
          <a:lstStyle/>
          <a:p>
            <a:r>
              <a:rPr lang="en-IN"/>
              <a:t>Quantum Methods</a:t>
            </a:r>
            <a:endParaRPr lang="en-US"/>
          </a:p>
        </p:txBody>
      </p:sp>
      <p:sp>
        <p:nvSpPr>
          <p:cNvPr id="3" name="Content Placeholder 2">
            <a:extLst>
              <a:ext uri="{FF2B5EF4-FFF2-40B4-BE49-F238E27FC236}">
                <a16:creationId xmlns:a16="http://schemas.microsoft.com/office/drawing/2014/main" id="{AC001EAA-2563-A48F-37C2-602BB534A2ED}"/>
              </a:ext>
            </a:extLst>
          </p:cNvPr>
          <p:cNvSpPr>
            <a:spLocks noGrp="1"/>
          </p:cNvSpPr>
          <p:nvPr>
            <p:ph idx="1"/>
          </p:nvPr>
        </p:nvSpPr>
        <p:spPr>
          <a:xfrm>
            <a:off x="628650" y="1456293"/>
            <a:ext cx="7886700" cy="4530726"/>
          </a:xfrm>
        </p:spPr>
        <p:txBody>
          <a:bodyPr>
            <a:normAutofit fontScale="92500" lnSpcReduction="10000"/>
          </a:bodyPr>
          <a:lstStyle/>
          <a:p>
            <a:r>
              <a:rPr lang="en-IN"/>
              <a:t>Small Scale Eigenvalue Problems</a:t>
            </a:r>
          </a:p>
          <a:p>
            <a:pPr lvl="1"/>
            <a:r>
              <a:rPr lang="en-IN"/>
              <a:t>Quantum Phase Estimation</a:t>
            </a:r>
            <a:endParaRPr lang="en-US"/>
          </a:p>
          <a:p>
            <a:pPr lvl="1"/>
            <a:r>
              <a:rPr lang="en-IN"/>
              <a:t>Variational Quantum Eigen solver</a:t>
            </a:r>
          </a:p>
          <a:p>
            <a:r>
              <a:rPr lang="en-US"/>
              <a:t>Large Scale Eigenvalue Problems</a:t>
            </a:r>
            <a:endParaRPr lang="en-IN"/>
          </a:p>
          <a:p>
            <a:pPr lvl="1"/>
            <a:r>
              <a:rPr lang="en-IN"/>
              <a:t>Time Evolution (Imaginary and Real)</a:t>
            </a:r>
            <a:endParaRPr lang="en-US"/>
          </a:p>
          <a:p>
            <a:pPr lvl="1"/>
            <a:r>
              <a:rPr lang="en-US"/>
              <a:t>Quantum Subspace Methods (hybrid quantum-classical methods)</a:t>
            </a:r>
          </a:p>
          <a:p>
            <a:pPr lvl="2"/>
            <a:r>
              <a:rPr lang="en-US"/>
              <a:t>Hamiltonian Quantum Krylov</a:t>
            </a:r>
          </a:p>
          <a:p>
            <a:pPr lvl="2"/>
            <a:r>
              <a:rPr lang="en-US"/>
              <a:t>Gaussian-power Quantum Krylov</a:t>
            </a:r>
          </a:p>
          <a:p>
            <a:pPr lvl="1"/>
            <a:r>
              <a:rPr lang="en-US"/>
              <a:t>Time Evolution Methods</a:t>
            </a:r>
          </a:p>
          <a:p>
            <a:pPr lvl="2"/>
            <a:r>
              <a:rPr lang="en-US"/>
              <a:t>Quantum Filter </a:t>
            </a:r>
            <a:r>
              <a:rPr lang="en-US" err="1"/>
              <a:t>Diagonalization</a:t>
            </a:r>
            <a:endParaRPr lang="en-US"/>
          </a:p>
          <a:p>
            <a:pPr lvl="2"/>
            <a:r>
              <a:rPr lang="en-US"/>
              <a:t>Quantum lanczos based on imaginary-time evolution</a:t>
            </a:r>
          </a:p>
          <a:p>
            <a:pPr lvl="1"/>
            <a:r>
              <a:rPr lang="en-IN"/>
              <a:t>Subspace-based variational quantum simulations</a:t>
            </a:r>
          </a:p>
        </p:txBody>
      </p:sp>
      <p:sp>
        <p:nvSpPr>
          <p:cNvPr id="4" name="Date Placeholder 3">
            <a:extLst>
              <a:ext uri="{FF2B5EF4-FFF2-40B4-BE49-F238E27FC236}">
                <a16:creationId xmlns:a16="http://schemas.microsoft.com/office/drawing/2014/main" id="{E6F6DBCC-25A7-0DE7-234F-71B888FC7AD3}"/>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8CB52E26-AAE1-AA8F-432B-9E5ECA5B0E0E}"/>
              </a:ext>
            </a:extLst>
          </p:cNvPr>
          <p:cNvSpPr>
            <a:spLocks noGrp="1"/>
          </p:cNvSpPr>
          <p:nvPr>
            <p:ph type="sldNum" sz="quarter" idx="12"/>
          </p:nvPr>
        </p:nvSpPr>
        <p:spPr/>
        <p:txBody>
          <a:bodyPr/>
          <a:lstStyle/>
          <a:p>
            <a:fld id="{9EFCAA85-8796-4B17-9CA3-4CB18724EF60}" type="slidenum">
              <a:rPr lang="en-US" smtClean="0"/>
              <a:t>19</a:t>
            </a:fld>
            <a:endParaRPr lang="en-US"/>
          </a:p>
        </p:txBody>
      </p:sp>
      <p:sp>
        <p:nvSpPr>
          <p:cNvPr id="7" name="TextBox 6">
            <a:extLst>
              <a:ext uri="{FF2B5EF4-FFF2-40B4-BE49-F238E27FC236}">
                <a16:creationId xmlns:a16="http://schemas.microsoft.com/office/drawing/2014/main" id="{210E792C-AD88-8E5A-0732-FAA76F1E9D81}"/>
              </a:ext>
            </a:extLst>
          </p:cNvPr>
          <p:cNvSpPr txBox="1"/>
          <p:nvPr/>
        </p:nvSpPr>
        <p:spPr>
          <a:xfrm>
            <a:off x="1803956" y="5987019"/>
            <a:ext cx="6259484" cy="738664"/>
          </a:xfrm>
          <a:prstGeom prst="rect">
            <a:avLst/>
          </a:prstGeom>
          <a:noFill/>
        </p:spPr>
        <p:txBody>
          <a:bodyPr wrap="square">
            <a:spAutoFit/>
          </a:bodyPr>
          <a:lstStyle/>
          <a:p>
            <a:r>
              <a:rPr lang="en-US" sz="1400" b="0" i="0">
                <a:solidFill>
                  <a:srgbClr val="222222"/>
                </a:solidFill>
                <a:effectLst/>
                <a:latin typeface="Times New Roman" panose="02020603050405020304" pitchFamily="18" charset="0"/>
                <a:cs typeface="Times New Roman" panose="02020603050405020304" pitchFamily="18" charset="0"/>
              </a:rPr>
              <a:t>Motta, M., Kirby, W., </a:t>
            </a:r>
            <a:r>
              <a:rPr lang="en-US" sz="1400" b="0" i="0" err="1">
                <a:solidFill>
                  <a:srgbClr val="222222"/>
                </a:solidFill>
                <a:effectLst/>
                <a:latin typeface="Times New Roman" panose="02020603050405020304" pitchFamily="18" charset="0"/>
                <a:cs typeface="Times New Roman" panose="02020603050405020304" pitchFamily="18" charset="0"/>
              </a:rPr>
              <a:t>Liepuoniute</a:t>
            </a:r>
            <a:r>
              <a:rPr lang="en-US" sz="1400" b="0" i="0">
                <a:solidFill>
                  <a:srgbClr val="222222"/>
                </a:solidFill>
                <a:effectLst/>
                <a:latin typeface="Times New Roman" panose="02020603050405020304" pitchFamily="18" charset="0"/>
                <a:cs typeface="Times New Roman" panose="02020603050405020304" pitchFamily="18" charset="0"/>
              </a:rPr>
              <a:t>, I., Sung, K. J., Cohn, J., </a:t>
            </a:r>
            <a:r>
              <a:rPr lang="en-US" sz="1400" b="0" i="0" err="1">
                <a:solidFill>
                  <a:srgbClr val="222222"/>
                </a:solidFill>
                <a:effectLst/>
                <a:latin typeface="Times New Roman" panose="02020603050405020304" pitchFamily="18" charset="0"/>
                <a:cs typeface="Times New Roman" panose="02020603050405020304" pitchFamily="18" charset="0"/>
              </a:rPr>
              <a:t>Mezzacapo</a:t>
            </a:r>
            <a:r>
              <a:rPr lang="en-US" sz="1400" b="0" i="0">
                <a:solidFill>
                  <a:srgbClr val="222222"/>
                </a:solidFill>
                <a:effectLst/>
                <a:latin typeface="Times New Roman" panose="02020603050405020304" pitchFamily="18" charset="0"/>
                <a:cs typeface="Times New Roman" panose="02020603050405020304" pitchFamily="18" charset="0"/>
              </a:rPr>
              <a:t>, A., ... &amp; Rice, J. E. (2024). Subspace methods for electronic structure simulations on quantum computers. </a:t>
            </a:r>
            <a:r>
              <a:rPr lang="en-US" sz="1400" b="0" i="1">
                <a:solidFill>
                  <a:srgbClr val="222222"/>
                </a:solidFill>
                <a:effectLst/>
                <a:latin typeface="Times New Roman" panose="02020603050405020304" pitchFamily="18" charset="0"/>
                <a:cs typeface="Times New Roman" panose="02020603050405020304" pitchFamily="18" charset="0"/>
              </a:rPr>
              <a:t>Electronic Structure</a:t>
            </a:r>
            <a:r>
              <a:rPr lang="en-US" sz="1400" b="0" i="0">
                <a:solidFill>
                  <a:srgbClr val="222222"/>
                </a:solidFill>
                <a:effectLst/>
                <a:latin typeface="Times New Roman" panose="02020603050405020304" pitchFamily="18" charset="0"/>
                <a:cs typeface="Times New Roman" panose="02020603050405020304" pitchFamily="18" charset="0"/>
              </a:rPr>
              <a:t>, </a:t>
            </a:r>
            <a:r>
              <a:rPr lang="en-US" sz="1400" b="0" i="1">
                <a:solidFill>
                  <a:srgbClr val="222222"/>
                </a:solidFill>
                <a:effectLst/>
                <a:latin typeface="Times New Roman" panose="02020603050405020304" pitchFamily="18" charset="0"/>
                <a:cs typeface="Times New Roman" panose="02020603050405020304" pitchFamily="18" charset="0"/>
              </a:rPr>
              <a:t>6</a:t>
            </a:r>
            <a:r>
              <a:rPr lang="en-US" sz="1400" b="0" i="0">
                <a:solidFill>
                  <a:srgbClr val="222222"/>
                </a:solidFill>
                <a:effectLst/>
                <a:latin typeface="Times New Roman" panose="02020603050405020304" pitchFamily="18" charset="0"/>
                <a:cs typeface="Times New Roman" panose="02020603050405020304" pitchFamily="18" charset="0"/>
              </a:rPr>
              <a:t>(1), 013001.</a:t>
            </a:r>
            <a:endParaRPr lang="en-US" sz="1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533F33-82E1-CFCA-7F71-17F0CF329395}"/>
              </a:ext>
            </a:extLst>
          </p:cNvPr>
          <p:cNvSpPr/>
          <p:nvPr/>
        </p:nvSpPr>
        <p:spPr>
          <a:xfrm>
            <a:off x="1305017" y="187318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B121D5-E9F2-AE12-2670-CE791453E980}"/>
              </a:ext>
            </a:extLst>
          </p:cNvPr>
          <p:cNvSpPr/>
          <p:nvPr/>
        </p:nvSpPr>
        <p:spPr>
          <a:xfrm>
            <a:off x="1305017" y="217502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863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left)">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wipe(left)">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30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06DA-DA9C-1F39-9F67-9FC7C3D3D849}"/>
              </a:ext>
            </a:extLst>
          </p:cNvPr>
          <p:cNvSpPr>
            <a:spLocks noGrp="1"/>
          </p:cNvSpPr>
          <p:nvPr>
            <p:ph type="title"/>
          </p:nvPr>
        </p:nvSpPr>
        <p:spPr/>
        <p:txBody>
          <a:bodyPr/>
          <a:lstStyle/>
          <a:p>
            <a:r>
              <a:rPr lang="en-IN"/>
              <a:t>Flow of the Presentation</a:t>
            </a:r>
            <a:endParaRPr lang="en-US"/>
          </a:p>
        </p:txBody>
      </p:sp>
      <p:graphicFrame>
        <p:nvGraphicFramePr>
          <p:cNvPr id="8" name="Content Placeholder 7">
            <a:extLst>
              <a:ext uri="{FF2B5EF4-FFF2-40B4-BE49-F238E27FC236}">
                <a16:creationId xmlns:a16="http://schemas.microsoft.com/office/drawing/2014/main" id="{A9748F6A-5885-0498-4A35-11FC20166373}"/>
              </a:ext>
            </a:extLst>
          </p:cNvPr>
          <p:cNvGraphicFramePr>
            <a:graphicFrameLocks noGrp="1"/>
          </p:cNvGraphicFramePr>
          <p:nvPr>
            <p:ph idx="1"/>
            <p:extLst>
              <p:ext uri="{D42A27DB-BD31-4B8C-83A1-F6EECF244321}">
                <p14:modId xmlns:p14="http://schemas.microsoft.com/office/powerpoint/2010/main" val="3539029641"/>
              </p:ext>
            </p:extLst>
          </p:nvPr>
        </p:nvGraphicFramePr>
        <p:xfrm>
          <a:off x="628650" y="1616619"/>
          <a:ext cx="7886700" cy="4530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1824455E-4998-D5F2-1E97-A3A6C858B2DA}"/>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80CB1621-CBC6-B904-6C49-8E4A1A43C19E}"/>
              </a:ext>
            </a:extLst>
          </p:cNvPr>
          <p:cNvSpPr>
            <a:spLocks noGrp="1"/>
          </p:cNvSpPr>
          <p:nvPr>
            <p:ph type="sldNum" sz="quarter" idx="12"/>
          </p:nvPr>
        </p:nvSpPr>
        <p:spPr/>
        <p:txBody>
          <a:bodyPr/>
          <a:lstStyle/>
          <a:p>
            <a:fld id="{9EFCAA85-8796-4B17-9CA3-4CB18724EF60}" type="slidenum">
              <a:rPr lang="en-US" smtClean="0"/>
              <a:t>2</a:t>
            </a:fld>
            <a:endParaRPr lang="en-US"/>
          </a:p>
        </p:txBody>
      </p:sp>
    </p:spTree>
    <p:extLst>
      <p:ext uri="{BB962C8B-B14F-4D97-AF65-F5344CB8AC3E}">
        <p14:creationId xmlns:p14="http://schemas.microsoft.com/office/powerpoint/2010/main" val="98124196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B85DF83-6B0B-5724-D99C-F36399CB7327}"/>
              </a:ext>
            </a:extLst>
          </p:cNvPr>
          <p:cNvSpPr txBox="1"/>
          <p:nvPr/>
        </p:nvSpPr>
        <p:spPr>
          <a:xfrm>
            <a:off x="1534361" y="4479668"/>
            <a:ext cx="1099981" cy="461665"/>
          </a:xfrm>
          <a:prstGeom prst="rect">
            <a:avLst/>
          </a:prstGeom>
          <a:noFill/>
        </p:spPr>
        <p:txBody>
          <a:bodyPr wrap="none" rtlCol="0">
            <a:spAutoFit/>
          </a:bodyPr>
          <a:lstStyle/>
          <a:p>
            <a:r>
              <a:rPr lang="en-IN" sz="2400" b="1"/>
              <a:t>Step 1:</a:t>
            </a:r>
            <a:endParaRPr lang="en-US" sz="2400" b="1"/>
          </a:p>
        </p:txBody>
      </p:sp>
      <p:sp>
        <p:nvSpPr>
          <p:cNvPr id="2" name="Title 1">
            <a:extLst>
              <a:ext uri="{FF2B5EF4-FFF2-40B4-BE49-F238E27FC236}">
                <a16:creationId xmlns:a16="http://schemas.microsoft.com/office/drawing/2014/main" id="{CEDADC01-AABB-9DDB-EADB-2796DCCB81FD}"/>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B31A6-D079-7DE4-524E-5796D8D0BFBF}"/>
                  </a:ext>
                </a:extLst>
              </p:cNvPr>
              <p:cNvSpPr>
                <a:spLocks noGrp="1"/>
              </p:cNvSpPr>
              <p:nvPr>
                <p:ph idx="1"/>
              </p:nvPr>
            </p:nvSpPr>
            <p:spPr>
              <a:xfrm>
                <a:off x="628650" y="1705039"/>
                <a:ext cx="7886700" cy="4530726"/>
              </a:xfrm>
            </p:spPr>
            <p:txBody>
              <a:bodyPr/>
              <a:lstStyle/>
              <a:p>
                <a:r>
                  <a:rPr lang="en-IN"/>
                  <a:t>The Problem Definition:</a:t>
                </a:r>
              </a:p>
              <a:p>
                <a:pPr lvl="1"/>
                <a:r>
                  <a:rPr lang="en-IN"/>
                  <a:t>Given a quantum circuit that performs the unitary operation </a:t>
                </a:r>
                <a14:m>
                  <m:oMath xmlns:m="http://schemas.openxmlformats.org/officeDocument/2006/math">
                    <m:r>
                      <a:rPr lang="en-IN" b="0" i="1" smtClean="0">
                        <a:latin typeface="Cambria Math" panose="02040503050406030204" pitchFamily="18" charset="0"/>
                      </a:rPr>
                      <m:t>𝑈</m:t>
                    </m:r>
                  </m:oMath>
                </a14:m>
                <a:r>
                  <a:rPr lang="en-US"/>
                  <a:t>, we are required to find it’s eigenvalue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oMath>
                </a14:m>
                <a:r>
                  <a:rPr lang="en-US"/>
                  <a:t> and its corresponding eigenvector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US"/>
                  <a:t>.</a:t>
                </a:r>
              </a:p>
              <a:p>
                <a:pPr lvl="2"/>
                <a14:m>
                  <m:oMath xmlns:m="http://schemas.openxmlformats.org/officeDocument/2006/math">
                    <m:r>
                      <a:rPr lang="en-IN" b="0" i="1" smtClean="0">
                        <a:latin typeface="Cambria Math" panose="02040503050406030204" pitchFamily="18" charset="0"/>
                      </a:rPr>
                      <m:t>𝑈</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𝜋𝜄𝜃</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0"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∈[0,1)</m:t>
                    </m:r>
                  </m:oMath>
                </a14:m>
                <a:endParaRPr lang="en-US"/>
              </a:p>
              <a:p>
                <a:endParaRPr lang="en-US"/>
              </a:p>
            </p:txBody>
          </p:sp>
        </mc:Choice>
        <mc:Fallback xmlns="">
          <p:sp>
            <p:nvSpPr>
              <p:cNvPr id="3" name="Content Placeholder 2">
                <a:extLst>
                  <a:ext uri="{FF2B5EF4-FFF2-40B4-BE49-F238E27FC236}">
                    <a16:creationId xmlns:a16="http://schemas.microsoft.com/office/drawing/2014/main" id="{0E6B31A6-D079-7DE4-524E-5796D8D0BFBF}"/>
                  </a:ext>
                </a:extLst>
              </p:cNvPr>
              <p:cNvSpPr>
                <a:spLocks noGrp="1" noRot="1" noChangeAspect="1" noMove="1" noResize="1" noEditPoints="1" noAdjustHandles="1" noChangeArrowheads="1" noChangeShapeType="1" noTextEdit="1"/>
              </p:cNvSpPr>
              <p:nvPr>
                <p:ph idx="1"/>
              </p:nvPr>
            </p:nvSpPr>
            <p:spPr>
              <a:xfrm>
                <a:off x="628650" y="1705039"/>
                <a:ext cx="7886700" cy="4530726"/>
              </a:xfrm>
              <a:blipFill>
                <a:blip r:embed="rId2"/>
                <a:stretch>
                  <a:fillRect l="-1314" t="-24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BB90D3A-69F5-682F-8BA4-8B95AA2C2C57}"/>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2AF8B55-B4F5-3BFE-40C3-38746D76BB06}"/>
              </a:ext>
            </a:extLst>
          </p:cNvPr>
          <p:cNvSpPr>
            <a:spLocks noGrp="1"/>
          </p:cNvSpPr>
          <p:nvPr>
            <p:ph type="sldNum" sz="quarter" idx="12"/>
          </p:nvPr>
        </p:nvSpPr>
        <p:spPr/>
        <p:txBody>
          <a:bodyPr/>
          <a:lstStyle/>
          <a:p>
            <a:fld id="{9EFCAA85-8796-4B17-9CA3-4CB18724EF60}" type="slidenum">
              <a:rPr lang="en-US" smtClean="0"/>
              <a:t>20</a:t>
            </a:fld>
            <a:endParaRPr lang="en-US"/>
          </a:p>
        </p:txBody>
      </p:sp>
      <p:pic>
        <p:nvPicPr>
          <p:cNvPr id="7" name="Picture 6" descr="A diagram of a network&#10;&#10;Description automatically generated">
            <a:extLst>
              <a:ext uri="{FF2B5EF4-FFF2-40B4-BE49-F238E27FC236}">
                <a16:creationId xmlns:a16="http://schemas.microsoft.com/office/drawing/2014/main" id="{C1F09290-BD9D-FDA3-8D80-8C2AF493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334" y="3721963"/>
            <a:ext cx="4772691" cy="2438740"/>
          </a:xfrm>
          <a:prstGeom prst="rect">
            <a:avLst/>
          </a:prstGeom>
        </p:spPr>
      </p:pic>
      <p:sp>
        <p:nvSpPr>
          <p:cNvPr id="8" name="TextBox 7">
            <a:extLst>
              <a:ext uri="{FF2B5EF4-FFF2-40B4-BE49-F238E27FC236}">
                <a16:creationId xmlns:a16="http://schemas.microsoft.com/office/drawing/2014/main" id="{68A04A19-9936-6F25-C062-55C16C525129}"/>
              </a:ext>
            </a:extLst>
          </p:cNvPr>
          <p:cNvSpPr txBox="1"/>
          <p:nvPr/>
        </p:nvSpPr>
        <p:spPr>
          <a:xfrm>
            <a:off x="4743407" y="6073861"/>
            <a:ext cx="3271088" cy="369332"/>
          </a:xfrm>
          <a:prstGeom prst="rect">
            <a:avLst/>
          </a:prstGeom>
          <a:noFill/>
        </p:spPr>
        <p:txBody>
          <a:bodyPr wrap="none" rtlCol="0">
            <a:spAutoFit/>
          </a:bodyPr>
          <a:lstStyle/>
          <a:p>
            <a:r>
              <a:rPr lang="en-IN" b="1"/>
              <a:t>Controlled – U operation (C-U)</a:t>
            </a:r>
            <a:endParaRPr lang="en-US" b="1"/>
          </a:p>
        </p:txBody>
      </p:sp>
      <p:sp>
        <p:nvSpPr>
          <p:cNvPr id="11" name="TextBox 10">
            <a:extLst>
              <a:ext uri="{FF2B5EF4-FFF2-40B4-BE49-F238E27FC236}">
                <a16:creationId xmlns:a16="http://schemas.microsoft.com/office/drawing/2014/main" id="{79FB6E99-3163-26E0-625A-AD3589DDC88E}"/>
              </a:ext>
            </a:extLst>
          </p:cNvPr>
          <p:cNvSpPr txBox="1"/>
          <p:nvPr/>
        </p:nvSpPr>
        <p:spPr>
          <a:xfrm>
            <a:off x="1754799" y="6310827"/>
            <a:ext cx="5977214" cy="369332"/>
          </a:xfrm>
          <a:prstGeom prst="rect">
            <a:avLst/>
          </a:prstGeom>
          <a:noFill/>
        </p:spPr>
        <p:txBody>
          <a:bodyPr wrap="none" rtlCol="0">
            <a:spAutoFit/>
          </a:bodyPr>
          <a:lstStyle/>
          <a:p>
            <a:r>
              <a:rPr lang="en-IN" b="1"/>
              <a:t>Quantum Fourier Transform (before applying SWAP) gate</a:t>
            </a:r>
            <a:endParaRPr lang="en-US" b="1"/>
          </a:p>
        </p:txBody>
      </p:sp>
      <p:sp>
        <p:nvSpPr>
          <p:cNvPr id="13" name="Rectangle 12">
            <a:extLst>
              <a:ext uri="{FF2B5EF4-FFF2-40B4-BE49-F238E27FC236}">
                <a16:creationId xmlns:a16="http://schemas.microsoft.com/office/drawing/2014/main" id="{1EC0608C-CF1B-2EF5-515C-161E60499014}"/>
              </a:ext>
            </a:extLst>
          </p:cNvPr>
          <p:cNvSpPr/>
          <p:nvPr/>
        </p:nvSpPr>
        <p:spPr>
          <a:xfrm>
            <a:off x="3911334" y="3844651"/>
            <a:ext cx="660666" cy="149970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3EC6E6-C06F-D2F2-3C58-6137107A1490}"/>
              </a:ext>
            </a:extLst>
          </p:cNvPr>
          <p:cNvSpPr txBox="1"/>
          <p:nvPr/>
        </p:nvSpPr>
        <p:spPr>
          <a:xfrm>
            <a:off x="2872475" y="4019669"/>
            <a:ext cx="1202924" cy="646331"/>
          </a:xfrm>
          <a:prstGeom prst="rect">
            <a:avLst/>
          </a:prstGeom>
          <a:noFill/>
        </p:spPr>
        <p:txBody>
          <a:bodyPr wrap="square" rtlCol="0">
            <a:spAutoFit/>
          </a:bodyPr>
          <a:lstStyle/>
          <a:p>
            <a:r>
              <a:rPr lang="en-IN">
                <a:solidFill>
                  <a:srgbClr val="FF0000"/>
                </a:solidFill>
              </a:rPr>
              <a:t>d-ancilla bits</a:t>
            </a:r>
            <a:endParaRPr lang="en-US">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05DF0E-B7E4-FE69-CBE6-B6C3C6A28E3E}"/>
                  </a:ext>
                </a:extLst>
              </p:cNvPr>
              <p:cNvSpPr txBox="1"/>
              <p:nvPr/>
            </p:nvSpPr>
            <p:spPr>
              <a:xfrm>
                <a:off x="2634342" y="5373307"/>
                <a:ext cx="127699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𝑑</m:t>
                        </m:r>
                      </m:e>
                    </m:d>
                  </m:oMath>
                </a14:m>
                <a:r>
                  <a:rPr lang="en-US">
                    <a:solidFill>
                      <a:srgbClr val="FF0000"/>
                    </a:solidFill>
                  </a:rPr>
                  <a:t> </a:t>
                </a:r>
                <a:r>
                  <a:rPr lang="en-US"/>
                  <a:t>gate complexity</a:t>
                </a:r>
              </a:p>
            </p:txBody>
          </p:sp>
        </mc:Choice>
        <mc:Fallback xmlns="">
          <p:sp>
            <p:nvSpPr>
              <p:cNvPr id="16" name="TextBox 15">
                <a:extLst>
                  <a:ext uri="{FF2B5EF4-FFF2-40B4-BE49-F238E27FC236}">
                    <a16:creationId xmlns:a16="http://schemas.microsoft.com/office/drawing/2014/main" id="{7805DF0E-B7E4-FE69-CBE6-B6C3C6A28E3E}"/>
                  </a:ext>
                </a:extLst>
              </p:cNvPr>
              <p:cNvSpPr txBox="1">
                <a:spLocks noRot="1" noChangeAspect="1" noMove="1" noResize="1" noEditPoints="1" noAdjustHandles="1" noChangeArrowheads="1" noChangeShapeType="1" noTextEdit="1"/>
              </p:cNvSpPr>
              <p:nvPr/>
            </p:nvSpPr>
            <p:spPr>
              <a:xfrm>
                <a:off x="2634342" y="5373307"/>
                <a:ext cx="1276991" cy="646331"/>
              </a:xfrm>
              <a:prstGeom prst="rect">
                <a:avLst/>
              </a:prstGeom>
              <a:blipFill>
                <a:blip r:embed="rId4"/>
                <a:stretch>
                  <a:fillRect l="-2791" t="-2703" b="-10811"/>
                </a:stretch>
              </a:blipFill>
              <a:ln w="28575">
                <a:solidFill>
                  <a:schemeClr val="accent6"/>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9533C679-E678-1923-F07F-0855EB764972}"/>
              </a:ext>
            </a:extLst>
          </p:cNvPr>
          <p:cNvPicPr>
            <a:picLocks noChangeAspect="1"/>
          </p:cNvPicPr>
          <p:nvPr/>
        </p:nvPicPr>
        <p:blipFill>
          <a:blip r:embed="rId5"/>
          <a:stretch>
            <a:fillRect/>
          </a:stretch>
        </p:blipFill>
        <p:spPr>
          <a:xfrm>
            <a:off x="0" y="3652457"/>
            <a:ext cx="9144000" cy="26208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41CE02-1ADC-EF33-8E11-8A9244447979}"/>
                  </a:ext>
                </a:extLst>
              </p:cNvPr>
              <p:cNvSpPr txBox="1"/>
              <p:nvPr/>
            </p:nvSpPr>
            <p:spPr>
              <a:xfrm>
                <a:off x="628649" y="5803511"/>
                <a:ext cx="128522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e>
                    </m:d>
                  </m:oMath>
                </a14:m>
                <a:r>
                  <a:rPr lang="en-US">
                    <a:solidFill>
                      <a:srgbClr val="FF0000"/>
                    </a:solidFill>
                  </a:rPr>
                  <a:t> </a:t>
                </a:r>
                <a:r>
                  <a:rPr lang="en-US"/>
                  <a:t>gate complexity</a:t>
                </a:r>
              </a:p>
            </p:txBody>
          </p:sp>
        </mc:Choice>
        <mc:Fallback xmlns="">
          <p:sp>
            <p:nvSpPr>
              <p:cNvPr id="12" name="TextBox 11">
                <a:extLst>
                  <a:ext uri="{FF2B5EF4-FFF2-40B4-BE49-F238E27FC236}">
                    <a16:creationId xmlns:a16="http://schemas.microsoft.com/office/drawing/2014/main" id="{5B41CE02-1ADC-EF33-8E11-8A9244447979}"/>
                  </a:ext>
                </a:extLst>
              </p:cNvPr>
              <p:cNvSpPr txBox="1">
                <a:spLocks noRot="1" noChangeAspect="1" noMove="1" noResize="1" noEditPoints="1" noAdjustHandles="1" noChangeArrowheads="1" noChangeShapeType="1" noTextEdit="1"/>
              </p:cNvSpPr>
              <p:nvPr/>
            </p:nvSpPr>
            <p:spPr>
              <a:xfrm>
                <a:off x="628649" y="5803511"/>
                <a:ext cx="1285221" cy="646331"/>
              </a:xfrm>
              <a:prstGeom prst="rect">
                <a:avLst/>
              </a:prstGeom>
              <a:blipFill>
                <a:blip r:embed="rId6"/>
                <a:stretch>
                  <a:fillRect l="-2778" t="-2703" r="-1389" b="-10811"/>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F5D97C-E4E3-D0FF-3536-E6DF1F59E90E}"/>
                  </a:ext>
                </a:extLst>
              </p:cNvPr>
              <p:cNvSpPr txBox="1"/>
              <p:nvPr/>
            </p:nvSpPr>
            <p:spPr>
              <a:xfrm>
                <a:off x="5752729" y="2965975"/>
                <a:ext cx="3391271" cy="853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𝑅</m:t>
                          </m:r>
                        </m:e>
                        <m:sub>
                          <m:r>
                            <a:rPr lang="en-IN" b="0" i="1" smtClean="0">
                              <a:latin typeface="Cambria Math" panose="02040503050406030204" pitchFamily="18" charset="0"/>
                            </a:rPr>
                            <m:t>𝑍</m:t>
                          </m:r>
                        </m:sub>
                        <m:sup>
                          <m:r>
                            <a:rPr lang="en-IN" b="0" i="1" smtClean="0">
                              <a:latin typeface="Cambria Math" panose="02040503050406030204" pitchFamily="18" charset="0"/>
                            </a:rPr>
                            <m:t>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r>
                                <a:rPr lang="en-IN" b="0" i="1" smtClean="0">
                                  <a:latin typeface="Cambria Math" panose="02040503050406030204" pitchFamily="18" charset="0"/>
                                </a:rPr>
                                <m:t>−1</m:t>
                              </m:r>
                            </m:sup>
                          </m:sSup>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p>
                                  <m:sSupPr>
                                    <m:ctrlPr>
                                      <a:rPr lang="en-IN" b="0" i="1" smtClean="0">
                                        <a:latin typeface="Cambria Math" panose="02040503050406030204" pitchFamily="18" charset="0"/>
                                      </a:rPr>
                                    </m:ctrlPr>
                                  </m:sSupPr>
                                  <m:e>
                                    <m:r>
                                      <m:rPr>
                                        <m:brk m:alnAt="7"/>
                                      </m:rPr>
                                      <a:rPr lang="en-IN" b="0" i="1" smtClean="0">
                                        <a:latin typeface="Cambria Math" panose="02040503050406030204" pitchFamily="18" charset="0"/>
                                      </a:rPr>
                                      <m:t>𝑒</m:t>
                                    </m:r>
                                  </m:e>
                                  <m:sup>
                                    <m:r>
                                      <m:rPr>
                                        <m:brk m:alnAt="7"/>
                                      </m:rP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mr>
                          </m:m>
                        </m:e>
                      </m:d>
                    </m:oMath>
                  </m:oMathPara>
                </a14:m>
                <a:endParaRPr lang="en-US"/>
              </a:p>
            </p:txBody>
          </p:sp>
        </mc:Choice>
        <mc:Fallback xmlns="">
          <p:sp>
            <p:nvSpPr>
              <p:cNvPr id="15" name="TextBox 14">
                <a:extLst>
                  <a:ext uri="{FF2B5EF4-FFF2-40B4-BE49-F238E27FC236}">
                    <a16:creationId xmlns:a16="http://schemas.microsoft.com/office/drawing/2014/main" id="{37F5D97C-E4E3-D0FF-3536-E6DF1F59E90E}"/>
                  </a:ext>
                </a:extLst>
              </p:cNvPr>
              <p:cNvSpPr txBox="1">
                <a:spLocks noRot="1" noChangeAspect="1" noMove="1" noResize="1" noEditPoints="1" noAdjustHandles="1" noChangeArrowheads="1" noChangeShapeType="1" noTextEdit="1"/>
              </p:cNvSpPr>
              <p:nvPr/>
            </p:nvSpPr>
            <p:spPr>
              <a:xfrm>
                <a:off x="5752729" y="2965975"/>
                <a:ext cx="3391271" cy="853503"/>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E56B9B2-4325-1F8E-B3B7-8637F5DEDE77}"/>
              </a:ext>
            </a:extLst>
          </p:cNvPr>
          <p:cNvSpPr txBox="1"/>
          <p:nvPr/>
        </p:nvSpPr>
        <p:spPr>
          <a:xfrm>
            <a:off x="2362859" y="5954154"/>
            <a:ext cx="1099981" cy="461665"/>
          </a:xfrm>
          <a:prstGeom prst="rect">
            <a:avLst/>
          </a:prstGeom>
          <a:noFill/>
        </p:spPr>
        <p:txBody>
          <a:bodyPr wrap="none" rtlCol="0">
            <a:spAutoFit/>
          </a:bodyPr>
          <a:lstStyle/>
          <a:p>
            <a:r>
              <a:rPr lang="en-IN" sz="2400" b="1"/>
              <a:t>Step 2:</a:t>
            </a:r>
            <a:endParaRPr lang="en-US" sz="2400" b="1"/>
          </a:p>
        </p:txBody>
      </p:sp>
    </p:spTree>
    <p:extLst>
      <p:ext uri="{BB962C8B-B14F-4D97-AF65-F5344CB8AC3E}">
        <p14:creationId xmlns:p14="http://schemas.microsoft.com/office/powerpoint/2010/main" val="268127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p:bldP spid="8" grpId="0"/>
      <p:bldP spid="8" grpId="1"/>
      <p:bldP spid="11" grpId="0"/>
      <p:bldP spid="13" grpId="0" animBg="1"/>
      <p:bldP spid="13" grpId="1" animBg="1"/>
      <p:bldP spid="14" grpId="0"/>
      <p:bldP spid="14" grpId="1"/>
      <p:bldP spid="16" grpId="0" animBg="1"/>
      <p:bldP spid="16" grpId="1" animBg="1"/>
      <p:bldP spid="12" grpId="0" animBg="1"/>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E1FB-C9C6-BB36-A807-8C817C7BD8F4}"/>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00835-C56A-1406-CE7C-C7D92DA6DEB6}"/>
                  </a:ext>
                </a:extLst>
              </p:cNvPr>
              <p:cNvSpPr>
                <a:spLocks noGrp="1"/>
              </p:cNvSpPr>
              <p:nvPr>
                <p:ph idx="1"/>
              </p:nvPr>
            </p:nvSpPr>
            <p:spPr>
              <a:xfrm>
                <a:off x="628650" y="1438954"/>
                <a:ext cx="7958001" cy="630192"/>
              </a:xfrm>
            </p:spPr>
            <p:txBody>
              <a:bodyPr>
                <a:normAutofit fontScale="77500" lnSpcReduction="20000"/>
              </a:bodyPr>
              <a:lstStyle/>
              <a:p>
                <a:r>
                  <a:rPr lang="en-IN"/>
                  <a:t>The Problem Definition:</a:t>
                </a:r>
              </a:p>
              <a:p>
                <a:pPr marL="914400" lvl="2"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𝑈</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2</m:t>
                          </m:r>
                          <m:r>
                            <a:rPr lang="en-IN" sz="2400" b="0" i="1" smtClean="0">
                              <a:latin typeface="Cambria Math" panose="02040503050406030204" pitchFamily="18" charset="0"/>
                            </a:rPr>
                            <m:t>𝜋𝜄𝜃</m:t>
                          </m:r>
                        </m:sup>
                      </m:sSup>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0" smtClean="0">
                          <a:latin typeface="Cambria Math" panose="02040503050406030204" pitchFamily="18" charset="0"/>
                        </a:rPr>
                        <m:t>;</m:t>
                      </m:r>
                      <m:r>
                        <a:rPr lang="en-IN" sz="2400" b="0" i="1" smtClean="0">
                          <a:latin typeface="Cambria Math" panose="02040503050406030204" pitchFamily="18" charset="0"/>
                        </a:rPr>
                        <m:t>𝜃</m:t>
                      </m:r>
                      <m:r>
                        <a:rPr lang="en-IN" sz="2400" b="0" i="1" smtClean="0">
                          <a:latin typeface="Cambria Math" panose="02040503050406030204" pitchFamily="18" charset="0"/>
                        </a:rPr>
                        <m:t>∈[0,1)</m:t>
                      </m:r>
                    </m:oMath>
                  </m:oMathPara>
                </a14:m>
                <a:endParaRPr lang="en-US" sz="2400"/>
              </a:p>
              <a:p>
                <a:endParaRPr lang="en-US"/>
              </a:p>
            </p:txBody>
          </p:sp>
        </mc:Choice>
        <mc:Fallback xmlns="">
          <p:sp>
            <p:nvSpPr>
              <p:cNvPr id="3" name="Content Placeholder 2">
                <a:extLst>
                  <a:ext uri="{FF2B5EF4-FFF2-40B4-BE49-F238E27FC236}">
                    <a16:creationId xmlns:a16="http://schemas.microsoft.com/office/drawing/2014/main" id="{56400835-C56A-1406-CE7C-C7D92DA6DEB6}"/>
                  </a:ext>
                </a:extLst>
              </p:cNvPr>
              <p:cNvSpPr>
                <a:spLocks noGrp="1" noRot="1" noChangeAspect="1" noMove="1" noResize="1" noEditPoints="1" noAdjustHandles="1" noChangeArrowheads="1" noChangeShapeType="1" noTextEdit="1"/>
              </p:cNvSpPr>
              <p:nvPr>
                <p:ph idx="1"/>
              </p:nvPr>
            </p:nvSpPr>
            <p:spPr>
              <a:xfrm>
                <a:off x="628650" y="1438954"/>
                <a:ext cx="7958001" cy="630192"/>
              </a:xfrm>
              <a:blipFill>
                <a:blip r:embed="rId2"/>
                <a:stretch>
                  <a:fillRect l="-842" t="-21359" b="-67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C6E038A-B5F6-40A2-A6F0-055B7CC435D8}"/>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8FAC8310-A808-642B-E698-DDD2D074A4C1}"/>
              </a:ext>
            </a:extLst>
          </p:cNvPr>
          <p:cNvSpPr>
            <a:spLocks noGrp="1"/>
          </p:cNvSpPr>
          <p:nvPr>
            <p:ph type="sldNum" sz="quarter" idx="12"/>
          </p:nvPr>
        </p:nvSpPr>
        <p:spPr/>
        <p:txBody>
          <a:bodyPr/>
          <a:lstStyle/>
          <a:p>
            <a:fld id="{9EFCAA85-8796-4B17-9CA3-4CB18724EF60}" type="slidenum">
              <a:rPr lang="en-US" smtClean="0"/>
              <a:t>21</a:t>
            </a:fld>
            <a:endParaRPr lang="en-US"/>
          </a:p>
        </p:txBody>
      </p:sp>
      <p:pic>
        <p:nvPicPr>
          <p:cNvPr id="6" name="Content Placeholder 9" descr="A diagram of a circuit">
            <a:extLst>
              <a:ext uri="{FF2B5EF4-FFF2-40B4-BE49-F238E27FC236}">
                <a16:creationId xmlns:a16="http://schemas.microsoft.com/office/drawing/2014/main" id="{29A63393-9295-2B0D-C789-0B34A847B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73" y="1930893"/>
            <a:ext cx="4310327" cy="24837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4E5A93-261F-2F03-DC03-F9929A19CC05}"/>
                  </a:ext>
                </a:extLst>
              </p:cNvPr>
              <p:cNvSpPr txBox="1"/>
              <p:nvPr/>
            </p:nvSpPr>
            <p:spPr>
              <a:xfrm>
                <a:off x="255789" y="2454200"/>
                <a:ext cx="4074850" cy="3886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7" name="TextBox 6">
                <a:extLst>
                  <a:ext uri="{FF2B5EF4-FFF2-40B4-BE49-F238E27FC236}">
                    <a16:creationId xmlns:a16="http://schemas.microsoft.com/office/drawing/2014/main" id="{4F4E5A93-261F-2F03-DC03-F9929A19CC05}"/>
                  </a:ext>
                </a:extLst>
              </p:cNvPr>
              <p:cNvSpPr txBox="1">
                <a:spLocks noRot="1" noChangeAspect="1" noMove="1" noResize="1" noEditPoints="1" noAdjustHandles="1" noChangeArrowheads="1" noChangeShapeType="1" noTextEdit="1"/>
              </p:cNvSpPr>
              <p:nvPr/>
            </p:nvSpPr>
            <p:spPr>
              <a:xfrm>
                <a:off x="255789" y="2454200"/>
                <a:ext cx="4074850" cy="3886192"/>
              </a:xfrm>
              <a:prstGeom prst="rect">
                <a:avLst/>
              </a:prstGeom>
              <a:blipFill>
                <a:blip r:embed="rId4"/>
                <a:stretch>
                  <a:fillRect r="-7515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885947-D594-034F-AE2C-09FD46EA0A31}"/>
              </a:ext>
            </a:extLst>
          </p:cNvPr>
          <p:cNvSpPr/>
          <p:nvPr/>
        </p:nvSpPr>
        <p:spPr>
          <a:xfrm>
            <a:off x="442219" y="2363304"/>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4F93EA-4638-32F4-3ADA-7203EB0A3C64}"/>
              </a:ext>
            </a:extLst>
          </p:cNvPr>
          <p:cNvSpPr/>
          <p:nvPr/>
        </p:nvSpPr>
        <p:spPr>
          <a:xfrm>
            <a:off x="130171" y="3508175"/>
            <a:ext cx="4851131"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DC8A7-6689-252C-71E9-A0B65E412125}"/>
              </a:ext>
            </a:extLst>
          </p:cNvPr>
          <p:cNvSpPr/>
          <p:nvPr/>
        </p:nvSpPr>
        <p:spPr>
          <a:xfrm>
            <a:off x="191132" y="4553985"/>
            <a:ext cx="7324365" cy="8650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10B319-D924-7444-3EA6-F640E387DA50}"/>
              </a:ext>
            </a:extLst>
          </p:cNvPr>
          <p:cNvSpPr/>
          <p:nvPr/>
        </p:nvSpPr>
        <p:spPr>
          <a:xfrm>
            <a:off x="508136" y="5453155"/>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FFE053-99DB-EFA3-EFC8-6207FE7CBBEF}"/>
                  </a:ext>
                </a:extLst>
              </p:cNvPr>
              <p:cNvSpPr txBox="1"/>
              <p:nvPr/>
            </p:nvSpPr>
            <p:spPr>
              <a:xfrm>
                <a:off x="4015481" y="5470937"/>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12" name="TextBox 11">
                <a:extLst>
                  <a:ext uri="{FF2B5EF4-FFF2-40B4-BE49-F238E27FC236}">
                    <a16:creationId xmlns:a16="http://schemas.microsoft.com/office/drawing/2014/main" id="{2DFFE053-99DB-EFA3-EFC8-6207FE7CBBEF}"/>
                  </a:ext>
                </a:extLst>
              </p:cNvPr>
              <p:cNvSpPr txBox="1">
                <a:spLocks noRot="1" noChangeAspect="1" noMove="1" noResize="1" noEditPoints="1" noAdjustHandles="1" noChangeArrowheads="1" noChangeShapeType="1" noTextEdit="1"/>
              </p:cNvSpPr>
              <p:nvPr/>
            </p:nvSpPr>
            <p:spPr>
              <a:xfrm>
                <a:off x="4015481" y="5470937"/>
                <a:ext cx="4442242" cy="1200329"/>
              </a:xfrm>
              <a:prstGeom prst="rect">
                <a:avLst/>
              </a:prstGeom>
              <a:blipFill>
                <a:blip r:embed="rId5"/>
                <a:stretch>
                  <a:fillRect l="-1236" t="-2538" r="-275" b="-710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4477628-7044-01D9-19F1-AFCB65BDDCA1}"/>
              </a:ext>
            </a:extLst>
          </p:cNvPr>
          <p:cNvSpPr/>
          <p:nvPr/>
        </p:nvSpPr>
        <p:spPr>
          <a:xfrm>
            <a:off x="5569564" y="1990201"/>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BCB100-EB1E-4FB1-3F4E-2FCA1B62BFBD}"/>
              </a:ext>
            </a:extLst>
          </p:cNvPr>
          <p:cNvSpPr/>
          <p:nvPr/>
        </p:nvSpPr>
        <p:spPr>
          <a:xfrm rot="5400000">
            <a:off x="5735809" y="2688722"/>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B3AD5A-562E-154F-2C1D-A8F1D7500527}"/>
              </a:ext>
            </a:extLst>
          </p:cNvPr>
          <p:cNvSpPr/>
          <p:nvPr/>
        </p:nvSpPr>
        <p:spPr>
          <a:xfrm>
            <a:off x="7559150" y="1990201"/>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5EFC92-AAB7-7D33-A846-287790A452E9}"/>
              </a:ext>
            </a:extLst>
          </p:cNvPr>
          <p:cNvSpPr/>
          <p:nvPr/>
        </p:nvSpPr>
        <p:spPr>
          <a:xfrm>
            <a:off x="8586852" y="2176156"/>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wipe(left)">
                                      <p:cBhvr>
                                        <p:cTn id="31" dur="500"/>
                                        <p:tgtEl>
                                          <p:spTgt spid="12">
                                            <p:txEl>
                                              <p:pRg st="1" end="1"/>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wipe(left)">
                                      <p:cBhvr>
                                        <p:cTn id="39" dur="500"/>
                                        <p:tgtEl>
                                          <p:spTgt spid="12">
                                            <p:txEl>
                                              <p:pRg st="3" end="3"/>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3A36-A3E6-DC9B-4B80-2CF951BA7D2C}"/>
              </a:ext>
            </a:extLst>
          </p:cNvPr>
          <p:cNvSpPr>
            <a:spLocks noGrp="1"/>
          </p:cNvSpPr>
          <p:nvPr>
            <p:ph type="title"/>
          </p:nvPr>
        </p:nvSpPr>
        <p:spPr/>
        <p:txBody>
          <a:bodyPr/>
          <a:lstStyle/>
          <a:p>
            <a:r>
              <a:rPr lang="en-IN"/>
              <a:t>Quantum Phase Estimation</a:t>
            </a:r>
            <a:endParaRPr lang="en-US"/>
          </a:p>
        </p:txBody>
      </p:sp>
      <p:sp>
        <p:nvSpPr>
          <p:cNvPr id="4" name="Date Placeholder 3">
            <a:extLst>
              <a:ext uri="{FF2B5EF4-FFF2-40B4-BE49-F238E27FC236}">
                <a16:creationId xmlns:a16="http://schemas.microsoft.com/office/drawing/2014/main" id="{1D663919-841E-D52A-4FBA-1C1C2C67A3A5}"/>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EF1D774-3894-87D7-A6F7-75CFE61CDC44}"/>
              </a:ext>
            </a:extLst>
          </p:cNvPr>
          <p:cNvSpPr>
            <a:spLocks noGrp="1"/>
          </p:cNvSpPr>
          <p:nvPr>
            <p:ph type="sldNum" sz="quarter" idx="12"/>
          </p:nvPr>
        </p:nvSpPr>
        <p:spPr/>
        <p:txBody>
          <a:bodyPr/>
          <a:lstStyle/>
          <a:p>
            <a:fld id="{9EFCAA85-8796-4B17-9CA3-4CB18724EF60}" type="slidenum">
              <a:rPr lang="en-US" smtClean="0"/>
              <a:t>22</a:t>
            </a:fld>
            <a:endParaRPr lang="en-US"/>
          </a:p>
        </p:txBody>
      </p:sp>
      <p:pic>
        <p:nvPicPr>
          <p:cNvPr id="10" name="Content Placeholder 9" descr="A diagram of a circuit">
            <a:extLst>
              <a:ext uri="{FF2B5EF4-FFF2-40B4-BE49-F238E27FC236}">
                <a16:creationId xmlns:a16="http://schemas.microsoft.com/office/drawing/2014/main" id="{C7758969-33C9-2D34-9392-6F4A0DEA2B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3500" y="1641221"/>
            <a:ext cx="4310327" cy="248371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E3D03B-5F3F-7E10-8B7D-C7B21B3D09F1}"/>
                  </a:ext>
                </a:extLst>
              </p:cNvPr>
              <p:cNvSpPr txBox="1"/>
              <p:nvPr/>
            </p:nvSpPr>
            <p:spPr>
              <a:xfrm>
                <a:off x="156149" y="1638706"/>
                <a:ext cx="4074850" cy="487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11" name="TextBox 10">
                <a:extLst>
                  <a:ext uri="{FF2B5EF4-FFF2-40B4-BE49-F238E27FC236}">
                    <a16:creationId xmlns:a16="http://schemas.microsoft.com/office/drawing/2014/main" id="{8AE3D03B-5F3F-7E10-8B7D-C7B21B3D09F1}"/>
                  </a:ext>
                </a:extLst>
              </p:cNvPr>
              <p:cNvSpPr txBox="1">
                <a:spLocks noRot="1" noChangeAspect="1" noMove="1" noResize="1" noEditPoints="1" noAdjustHandles="1" noChangeArrowheads="1" noChangeShapeType="1" noTextEdit="1"/>
              </p:cNvSpPr>
              <p:nvPr/>
            </p:nvSpPr>
            <p:spPr>
              <a:xfrm>
                <a:off x="156149" y="1638706"/>
                <a:ext cx="4074850" cy="4871077"/>
              </a:xfrm>
              <a:prstGeom prst="rect">
                <a:avLst/>
              </a:prstGeom>
              <a:blipFill>
                <a:blip r:embed="rId4"/>
                <a:stretch>
                  <a:fillRect r="-751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0E6ED1-94B7-F82F-CB94-5822B90ED20B}"/>
              </a:ext>
            </a:extLst>
          </p:cNvPr>
          <p:cNvSpPr/>
          <p:nvPr/>
        </p:nvSpPr>
        <p:spPr>
          <a:xfrm>
            <a:off x="337351" y="1558807"/>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E546B-5378-DF44-DCCC-D883422ECFB8}"/>
              </a:ext>
            </a:extLst>
          </p:cNvPr>
          <p:cNvSpPr/>
          <p:nvPr/>
        </p:nvSpPr>
        <p:spPr>
          <a:xfrm>
            <a:off x="5441020" y="1707087"/>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2E2D0A-4DF1-ABF2-490F-7D455FC80152}"/>
              </a:ext>
            </a:extLst>
          </p:cNvPr>
          <p:cNvSpPr/>
          <p:nvPr/>
        </p:nvSpPr>
        <p:spPr>
          <a:xfrm>
            <a:off x="130173" y="2964269"/>
            <a:ext cx="4782830"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B41F20-F8E0-ABE7-5473-7D7335364E6B}"/>
              </a:ext>
            </a:extLst>
          </p:cNvPr>
          <p:cNvSpPr/>
          <p:nvPr/>
        </p:nvSpPr>
        <p:spPr>
          <a:xfrm rot="5400000">
            <a:off x="5607265" y="2405608"/>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F31A4B-C1D5-033E-0FAA-10220EFAEFC3}"/>
              </a:ext>
            </a:extLst>
          </p:cNvPr>
          <p:cNvSpPr/>
          <p:nvPr/>
        </p:nvSpPr>
        <p:spPr>
          <a:xfrm>
            <a:off x="130172" y="4416397"/>
            <a:ext cx="7193905" cy="10689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A6269D-E0D2-7F60-6D44-D95ED23EF826}"/>
              </a:ext>
            </a:extLst>
          </p:cNvPr>
          <p:cNvSpPr/>
          <p:nvPr/>
        </p:nvSpPr>
        <p:spPr>
          <a:xfrm>
            <a:off x="7430606" y="1707087"/>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1FA2B8-2FCC-8F7F-BF08-06BF890E3AB1}"/>
              </a:ext>
            </a:extLst>
          </p:cNvPr>
          <p:cNvSpPr/>
          <p:nvPr/>
        </p:nvSpPr>
        <p:spPr>
          <a:xfrm>
            <a:off x="443884" y="5546647"/>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E112C5-2D19-D6B3-E50D-E44CAA35E4FF}"/>
              </a:ext>
            </a:extLst>
          </p:cNvPr>
          <p:cNvSpPr/>
          <p:nvPr/>
        </p:nvSpPr>
        <p:spPr>
          <a:xfrm>
            <a:off x="8458308" y="1893042"/>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1F683-D4CD-5355-4BD3-D4A97652829E}"/>
                  </a:ext>
                </a:extLst>
              </p:cNvPr>
              <p:cNvSpPr txBox="1"/>
              <p:nvPr/>
            </p:nvSpPr>
            <p:spPr>
              <a:xfrm>
                <a:off x="3888420" y="5518994"/>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21" name="TextBox 20">
                <a:extLst>
                  <a:ext uri="{FF2B5EF4-FFF2-40B4-BE49-F238E27FC236}">
                    <a16:creationId xmlns:a16="http://schemas.microsoft.com/office/drawing/2014/main" id="{84C1F683-D4CD-5355-4BD3-D4A97652829E}"/>
                  </a:ext>
                </a:extLst>
              </p:cNvPr>
              <p:cNvSpPr txBox="1">
                <a:spLocks noRot="1" noChangeAspect="1" noMove="1" noResize="1" noEditPoints="1" noAdjustHandles="1" noChangeArrowheads="1" noChangeShapeType="1" noTextEdit="1"/>
              </p:cNvSpPr>
              <p:nvPr/>
            </p:nvSpPr>
            <p:spPr>
              <a:xfrm>
                <a:off x="3888420" y="5518994"/>
                <a:ext cx="4442242" cy="1200329"/>
              </a:xfrm>
              <a:prstGeom prst="rect">
                <a:avLst/>
              </a:prstGeom>
              <a:blipFill>
                <a:blip r:embed="rId5"/>
                <a:stretch>
                  <a:fillRect l="-1235" t="-2538" r="-137" b="-7107"/>
                </a:stretch>
              </a:blipFill>
            </p:spPr>
            <p:txBody>
              <a:bodyPr/>
              <a:lstStyle/>
              <a:p>
                <a:r>
                  <a:rPr lang="en-US">
                    <a:noFill/>
                  </a:rPr>
                  <a:t> </a:t>
                </a:r>
              </a:p>
            </p:txBody>
          </p:sp>
        </mc:Fallback>
      </mc:AlternateContent>
    </p:spTree>
    <p:extLst>
      <p:ext uri="{BB962C8B-B14F-4D97-AF65-F5344CB8AC3E}">
        <p14:creationId xmlns:p14="http://schemas.microsoft.com/office/powerpoint/2010/main" val="267182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wipe(left)">
                                      <p:cBhvr>
                                        <p:cTn id="44" dur="500"/>
                                        <p:tgtEl>
                                          <p:spTgt spid="21">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wipe(left)">
                                      <p:cBhvr>
                                        <p:cTn id="48" dur="500"/>
                                        <p:tgtEl>
                                          <p:spTgt spid="21">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1">
                                            <p:txEl>
                                              <p:pRg st="2" end="2"/>
                                            </p:txEl>
                                          </p:spTgt>
                                        </p:tgtEl>
                                        <p:attrNameLst>
                                          <p:attrName>style.visibility</p:attrName>
                                        </p:attrNameLst>
                                      </p:cBhvr>
                                      <p:to>
                                        <p:strVal val="visible"/>
                                      </p:to>
                                    </p:set>
                                    <p:animEffect transition="in" filter="wipe(left)">
                                      <p:cBhvr>
                                        <p:cTn id="52" dur="500"/>
                                        <p:tgtEl>
                                          <p:spTgt spid="21">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1">
                                            <p:txEl>
                                              <p:pRg st="3" end="3"/>
                                            </p:txEl>
                                          </p:spTgt>
                                        </p:tgtEl>
                                        <p:attrNameLst>
                                          <p:attrName>style.visibility</p:attrName>
                                        </p:attrNameLst>
                                      </p:cBhvr>
                                      <p:to>
                                        <p:strVal val="visible"/>
                                      </p:to>
                                    </p:set>
                                    <p:animEffect transition="in" filter="wipe(left)">
                                      <p:cBhvr>
                                        <p:cTn id="5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50E8-093B-EF15-4504-168FA03B024F}"/>
              </a:ext>
            </a:extLst>
          </p:cNvPr>
          <p:cNvSpPr>
            <a:spLocks noGrp="1"/>
          </p:cNvSpPr>
          <p:nvPr>
            <p:ph type="title"/>
          </p:nvPr>
        </p:nvSpPr>
        <p:spPr/>
        <p:txBody>
          <a:bodyPr/>
          <a:lstStyle/>
          <a:p>
            <a:r>
              <a:rPr lang="en-IN"/>
              <a:t>Challenges with QPE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95C36-4F64-FBB0-68D4-E152619BE84B}"/>
                  </a:ext>
                </a:extLst>
              </p:cNvPr>
              <p:cNvSpPr>
                <a:spLocks noGrp="1"/>
              </p:cNvSpPr>
              <p:nvPr>
                <p:ph idx="1"/>
              </p:nvPr>
            </p:nvSpPr>
            <p:spPr/>
            <p:txBody>
              <a:bodyPr/>
              <a:lstStyle/>
              <a:p>
                <a:r>
                  <a:rPr lang="en-IN"/>
                  <a:t>To obtain the phase </a:t>
                </a:r>
                <a14:m>
                  <m:oMath xmlns:m="http://schemas.openxmlformats.org/officeDocument/2006/math">
                    <m:r>
                      <a:rPr lang="en-IN" b="0" i="1" smtClean="0">
                        <a:solidFill>
                          <a:srgbClr val="C00000"/>
                        </a:solidFill>
                        <a:latin typeface="Cambria Math" panose="02040503050406030204" pitchFamily="18" charset="0"/>
                      </a:rPr>
                      <m:t>𝜃</m:t>
                    </m:r>
                  </m:oMath>
                </a14:m>
                <a:r>
                  <a:rPr lang="en-US"/>
                  <a:t> to accuracy </a:t>
                </a:r>
                <a14:m>
                  <m:oMath xmlns:m="http://schemas.openxmlformats.org/officeDocument/2006/math">
                    <m:r>
                      <a:rPr lang="en-IN" b="0" i="1" smtClean="0">
                        <a:solidFill>
                          <a:srgbClr val="C00000"/>
                        </a:solidFill>
                        <a:latin typeface="Cambria Math" panose="02040503050406030204" pitchFamily="18" charset="0"/>
                      </a:rPr>
                      <m:t>𝜖</m:t>
                    </m:r>
                    <m:r>
                      <a:rPr lang="en-IN" b="0" i="1" smtClean="0">
                        <a:solidFill>
                          <a:srgbClr val="C00000"/>
                        </a:solidFill>
                        <a:latin typeface="Cambria Math" panose="02040503050406030204" pitchFamily="18" charset="0"/>
                      </a:rPr>
                      <m:t>=</m:t>
                    </m:r>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2</m:t>
                        </m:r>
                      </m:e>
                      <m:sup>
                        <m:r>
                          <a:rPr lang="en-IN" b="0" i="1" smtClean="0">
                            <a:solidFill>
                              <a:srgbClr val="C00000"/>
                            </a:solidFill>
                            <a:latin typeface="Cambria Math" panose="02040503050406030204" pitchFamily="18" charset="0"/>
                          </a:rPr>
                          <m:t>−</m:t>
                        </m:r>
                        <m:r>
                          <a:rPr lang="en-IN" b="0" i="1" smtClean="0">
                            <a:solidFill>
                              <a:srgbClr val="C00000"/>
                            </a:solidFill>
                            <a:latin typeface="Cambria Math" panose="02040503050406030204" pitchFamily="18" charset="0"/>
                          </a:rPr>
                          <m:t>𝑑</m:t>
                        </m:r>
                      </m:sup>
                    </m:sSup>
                  </m:oMath>
                </a14:m>
                <a:r>
                  <a:rPr lang="en-US"/>
                  <a:t> with a success probability at least </a:t>
                </a:r>
                <a14:m>
                  <m:oMath xmlns:m="http://schemas.openxmlformats.org/officeDocument/2006/math">
                    <m:r>
                      <a:rPr lang="en-IN" b="0" i="1" smtClean="0">
                        <a:solidFill>
                          <a:srgbClr val="C00000"/>
                        </a:solidFill>
                        <a:latin typeface="Cambria Math" panose="02040503050406030204" pitchFamily="18" charset="0"/>
                      </a:rPr>
                      <m:t>1−</m:t>
                    </m:r>
                    <m:r>
                      <a:rPr lang="en-IN" b="0" i="1" smtClean="0">
                        <a:solidFill>
                          <a:srgbClr val="C00000"/>
                        </a:solidFill>
                        <a:latin typeface="Cambria Math" panose="02040503050406030204" pitchFamily="18" charset="0"/>
                      </a:rPr>
                      <m:t>𝛿</m:t>
                    </m:r>
                  </m:oMath>
                </a14:m>
                <a:r>
                  <a:rPr lang="en-US"/>
                  <a:t>, we need </a:t>
                </a:r>
                <a14:m>
                  <m:oMath xmlns:m="http://schemas.openxmlformats.org/officeDocument/2006/math">
                    <m:r>
                      <a:rPr lang="en-IN" b="0" i="1" smtClean="0">
                        <a:solidFill>
                          <a:srgbClr val="C00000"/>
                        </a:solidFill>
                        <a:latin typeface="Cambria Math" panose="02040503050406030204" pitchFamily="18" charset="0"/>
                      </a:rPr>
                      <m:t>𝑑</m:t>
                    </m:r>
                    <m:r>
                      <a:rPr lang="en-IN" b="0" i="1" smtClean="0">
                        <a:solidFill>
                          <a:srgbClr val="C00000"/>
                        </a:solidFill>
                        <a:latin typeface="Cambria Math" panose="02040503050406030204" pitchFamily="18" charset="0"/>
                      </a:rPr>
                      <m:t>+</m:t>
                    </m:r>
                    <m:func>
                      <m:funcPr>
                        <m:ctrlPr>
                          <a:rPr lang="en-IN" b="0" i="1" smtClean="0">
                            <a:solidFill>
                              <a:srgbClr val="C00000"/>
                            </a:solidFill>
                            <a:latin typeface="Cambria Math" panose="02040503050406030204" pitchFamily="18" charset="0"/>
                          </a:rPr>
                        </m:ctrlPr>
                      </m:funcPr>
                      <m:fName>
                        <m:sSub>
                          <m:sSubPr>
                            <m:ctrlPr>
                              <a:rPr lang="en-IN" b="0" i="1" smtClean="0">
                                <a:solidFill>
                                  <a:srgbClr val="C00000"/>
                                </a:solidFill>
                                <a:latin typeface="Cambria Math" panose="02040503050406030204" pitchFamily="18" charset="0"/>
                              </a:rPr>
                            </m:ctrlPr>
                          </m:sSubPr>
                          <m:e>
                            <m:r>
                              <m:rPr>
                                <m:sty m:val="p"/>
                              </m:rPr>
                              <a:rPr lang="en-IN" b="0" i="0" smtClean="0">
                                <a:solidFill>
                                  <a:srgbClr val="C00000"/>
                                </a:solidFill>
                                <a:latin typeface="Cambria Math" panose="02040503050406030204" pitchFamily="18" charset="0"/>
                              </a:rPr>
                              <m:t>log</m:t>
                            </m:r>
                          </m:e>
                          <m:sub>
                            <m:r>
                              <a:rPr lang="en-IN" b="0" i="1" smtClean="0">
                                <a:solidFill>
                                  <a:srgbClr val="C00000"/>
                                </a:solidFill>
                                <a:latin typeface="Cambria Math" panose="02040503050406030204" pitchFamily="18" charset="0"/>
                              </a:rPr>
                              <m:t>2</m:t>
                            </m:r>
                          </m:sub>
                        </m:sSub>
                      </m:fName>
                      <m:e>
                        <m:d>
                          <m:dPr>
                            <m:begChr m:val="⌈"/>
                            <m:endChr m:val="⌉"/>
                            <m:ctrlPr>
                              <a:rPr lang="en-IN" b="0" i="1" smtClean="0">
                                <a:solidFill>
                                  <a:srgbClr val="C00000"/>
                                </a:solidFill>
                                <a:latin typeface="Cambria Math" panose="02040503050406030204" pitchFamily="18" charset="0"/>
                              </a:rPr>
                            </m:ctrlPr>
                          </m:dPr>
                          <m:e>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𝛿</m:t>
                                </m:r>
                              </m:e>
                              <m:sup>
                                <m:r>
                                  <a:rPr lang="en-IN" b="0" i="1" smtClean="0">
                                    <a:solidFill>
                                      <a:srgbClr val="C00000"/>
                                    </a:solidFill>
                                    <a:latin typeface="Cambria Math" panose="02040503050406030204" pitchFamily="18" charset="0"/>
                                  </a:rPr>
                                  <m:t>−1</m:t>
                                </m:r>
                              </m:sup>
                            </m:sSup>
                          </m:e>
                        </m:d>
                      </m:e>
                    </m:func>
                  </m:oMath>
                </a14:m>
                <a:r>
                  <a:rPr lang="en-US"/>
                  <a:t>, ancilla qubits to store the value of the phase.</a:t>
                </a:r>
              </a:p>
              <a:p>
                <a:r>
                  <a:rPr lang="en-US"/>
                  <a:t>Simulation time </a:t>
                </a:r>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𝜖𝛿</m:t>
                            </m:r>
                          </m:e>
                        </m:d>
                      </m:e>
                      <m:sup>
                        <m:r>
                          <a:rPr lang="en-IN" b="0" i="1" smtClean="0">
                            <a:latin typeface="Cambria Math" panose="02040503050406030204" pitchFamily="18" charset="0"/>
                          </a:rPr>
                          <m:t>−1</m:t>
                        </m:r>
                      </m:sup>
                    </m:sSup>
                  </m:oMath>
                </a14:m>
                <a:endParaRPr lang="en-US"/>
              </a:p>
              <a:p>
                <a:r>
                  <a:rPr lang="en-US"/>
                  <a:t>Requires </a:t>
                </a:r>
                <a:r>
                  <a:rPr lang="en-US">
                    <a:solidFill>
                      <a:srgbClr val="C00000"/>
                    </a:solidFill>
                  </a:rPr>
                  <a:t>deep circuits with </a:t>
                </a:r>
                <a:r>
                  <a:rPr lang="en-US" err="1">
                    <a:solidFill>
                      <a:srgbClr val="C00000"/>
                    </a:solidFill>
                  </a:rPr>
                  <a:t>ancillae</a:t>
                </a:r>
                <a:endParaRPr lang="en-US">
                  <a:solidFill>
                    <a:srgbClr val="C00000"/>
                  </a:solidFill>
                </a:endParaRPr>
              </a:p>
              <a:p>
                <a:r>
                  <a:rPr lang="en-US">
                    <a:solidFill>
                      <a:srgbClr val="C00000"/>
                    </a:solidFill>
                  </a:rPr>
                  <a:t>Hard to execute reliably without quantum error correction.</a:t>
                </a:r>
              </a:p>
              <a:p>
                <a:endParaRPr lang="en-US"/>
              </a:p>
            </p:txBody>
          </p:sp>
        </mc:Choice>
        <mc:Fallback xmlns="">
          <p:sp>
            <p:nvSpPr>
              <p:cNvPr id="3" name="Content Placeholder 2">
                <a:extLst>
                  <a:ext uri="{FF2B5EF4-FFF2-40B4-BE49-F238E27FC236}">
                    <a16:creationId xmlns:a16="http://schemas.microsoft.com/office/drawing/2014/main" id="{5DA95C36-4F64-FBB0-68D4-E152619BE84B}"/>
                  </a:ext>
                </a:extLst>
              </p:cNvPr>
              <p:cNvSpPr>
                <a:spLocks noGrp="1" noRot="1" noChangeAspect="1" noMove="1" noResize="1" noEditPoints="1" noAdjustHandles="1" noChangeArrowheads="1" noChangeShapeType="1" noTextEdit="1"/>
              </p:cNvSpPr>
              <p:nvPr>
                <p:ph idx="1"/>
              </p:nvPr>
            </p:nvSpPr>
            <p:spPr>
              <a:blipFill>
                <a:blip r:embed="rId2"/>
                <a:stretch>
                  <a:fillRect l="-1314" t="-20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FFADD3D-E444-2054-27FA-8694F5C7FA26}"/>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C62F8B8B-9E39-A9E3-B051-0984369ABFCB}"/>
              </a:ext>
            </a:extLst>
          </p:cNvPr>
          <p:cNvSpPr>
            <a:spLocks noGrp="1"/>
          </p:cNvSpPr>
          <p:nvPr>
            <p:ph type="sldNum" sz="quarter" idx="12"/>
          </p:nvPr>
        </p:nvSpPr>
        <p:spPr/>
        <p:txBody>
          <a:bodyPr/>
          <a:lstStyle/>
          <a:p>
            <a:fld id="{9EFCAA85-8796-4B17-9CA3-4CB18724EF60}" type="slidenum">
              <a:rPr lang="en-US" smtClean="0"/>
              <a:t>23</a:t>
            </a:fld>
            <a:endParaRPr lang="en-US"/>
          </a:p>
        </p:txBody>
      </p:sp>
      <p:sp>
        <p:nvSpPr>
          <p:cNvPr id="8" name="TextBox 7">
            <a:extLst>
              <a:ext uri="{FF2B5EF4-FFF2-40B4-BE49-F238E27FC236}">
                <a16:creationId xmlns:a16="http://schemas.microsoft.com/office/drawing/2014/main" id="{988C821F-F1CB-EA6B-6ADC-1DB54B20CF6A}"/>
              </a:ext>
            </a:extLst>
          </p:cNvPr>
          <p:cNvSpPr txBox="1"/>
          <p:nvPr/>
        </p:nvSpPr>
        <p:spPr>
          <a:xfrm>
            <a:off x="1455965" y="6136701"/>
            <a:ext cx="8038012" cy="584775"/>
          </a:xfrm>
          <a:prstGeom prst="rect">
            <a:avLst/>
          </a:prstGeom>
          <a:noFill/>
        </p:spPr>
        <p:txBody>
          <a:bodyPr wrap="square">
            <a:spAutoFit/>
          </a:bodyPr>
          <a:lstStyle/>
          <a:p>
            <a:pPr algn="l"/>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3"/>
              </a:rPr>
              <a:t>https://doi.org/10.48550/arXiv.2201.08309</a:t>
            </a:r>
            <a:endParaRPr lang="en-US" sz="1600"/>
          </a:p>
        </p:txBody>
      </p:sp>
    </p:spTree>
    <p:extLst>
      <p:ext uri="{BB962C8B-B14F-4D97-AF65-F5344CB8AC3E}">
        <p14:creationId xmlns:p14="http://schemas.microsoft.com/office/powerpoint/2010/main" val="2746381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C8656-788E-1523-94CE-B8D70373A46D}"/>
                  </a:ext>
                </a:extLst>
              </p:cNvPr>
              <p:cNvSpPr>
                <a:spLocks noGrp="1"/>
              </p:cNvSpPr>
              <p:nvPr>
                <p:ph idx="1"/>
              </p:nvPr>
            </p:nvSpPr>
            <p:spPr>
              <a:xfrm>
                <a:off x="628650" y="1944303"/>
                <a:ext cx="7886700" cy="4412048"/>
              </a:xfrm>
            </p:spPr>
            <p:txBody>
              <a:bodyPr>
                <a:normAutofit lnSpcReduction="10000"/>
              </a:bodyPr>
              <a:lstStyle/>
              <a:p>
                <a:r>
                  <a:rPr lang="en-IN"/>
                  <a:t>Variational Theorem</a:t>
                </a:r>
              </a:p>
              <a:p>
                <a:pPr marL="457200" lvl="1"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m:oMathPara>
                </a14:m>
                <a:endParaRPr lang="en-IN" b="0" i="1">
                  <a:latin typeface="Cambria Math" panose="02040503050406030204" pitchFamily="18" charset="0"/>
                </a:endParaRPr>
              </a:p>
              <a:p>
                <a:pPr marL="457200" lvl="1" indent="0">
                  <a:buNone/>
                </a:pPr>
                <a:endParaRPr lang="en-IN"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e>
                                  </m:d>
                                </m:e>
                              </m:d>
                            </m:e>
                            <m:sup>
                              <m:r>
                                <a:rPr lang="en-IN" b="0" i="1" smtClean="0">
                                  <a:latin typeface="Cambria Math" panose="02040503050406030204" pitchFamily="18" charset="0"/>
                                </a:rPr>
                                <m:t>2</m:t>
                              </m:r>
                            </m:sup>
                          </m:sSup>
                        </m:e>
                      </m:nary>
                    </m:oMath>
                  </m:oMathPara>
                </a14:m>
                <a:endParaRPr lang="en-US"/>
              </a:p>
              <a:p>
                <a:pPr marL="457200" lvl="1" indent="0">
                  <a:buNone/>
                </a:pPr>
                <a:r>
                  <a:rPr lang="en-US"/>
                  <a:t>Assuming,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𝑘</m:t>
                    </m:r>
                  </m:oMath>
                </a14:m>
                <a:endParaRPr lang="en-US"/>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IN" b="0"/>
              </a:p>
              <a:p>
                <a:pPr marL="457200" lvl="1" indent="0">
                  <a:buNone/>
                </a:pPr>
                <a:r>
                  <a:rPr lang="en-US"/>
                  <a:t>Reformulating it,</a:t>
                </a:r>
              </a:p>
              <a:p>
                <a:pPr marL="457200" lvl="1" indent="0">
                  <a:buNone/>
                </a:pPr>
                <a14:m>
                  <m:oMathPara xmlns:m="http://schemas.openxmlformats.org/officeDocument/2006/math">
                    <m:oMathParaPr>
                      <m:jc m:val="centerGroup"/>
                    </m:oMathParaPr>
                    <m:oMath xmlns:m="http://schemas.openxmlformats.org/officeDocument/2006/math">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lim>
                      </m:limLow>
                      <m:r>
                        <a:rPr lang="en-IN" b="0" i="1" smtClean="0">
                          <a:latin typeface="Cambria Math" panose="02040503050406030204" pitchFamily="18" charset="0"/>
                        </a:rPr>
                        <m:t> </m:t>
                      </m:r>
                      <m:r>
                        <a:rPr lang="en-IN" b="0" i="1" smtClean="0">
                          <a:latin typeface="Cambria Math" panose="02040503050406030204" pitchFamily="18" charset="0"/>
                        </a:rPr>
                        <m:t>𝐶</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US"/>
              </a:p>
            </p:txBody>
          </p:sp>
        </mc:Choice>
        <mc:Fallback xmlns="">
          <p:sp>
            <p:nvSpPr>
              <p:cNvPr id="3" name="Content Placeholder 2">
                <a:extLst>
                  <a:ext uri="{FF2B5EF4-FFF2-40B4-BE49-F238E27FC236}">
                    <a16:creationId xmlns:a16="http://schemas.microsoft.com/office/drawing/2014/main" id="{6ACC8656-788E-1523-94CE-B8D70373A46D}"/>
                  </a:ext>
                </a:extLst>
              </p:cNvPr>
              <p:cNvSpPr>
                <a:spLocks noGrp="1" noRot="1" noChangeAspect="1" noMove="1" noResize="1" noEditPoints="1" noAdjustHandles="1" noChangeArrowheads="1" noChangeShapeType="1" noTextEdit="1"/>
              </p:cNvSpPr>
              <p:nvPr>
                <p:ph idx="1"/>
              </p:nvPr>
            </p:nvSpPr>
            <p:spPr>
              <a:xfrm>
                <a:off x="628650" y="1944303"/>
                <a:ext cx="7886700" cy="4412048"/>
              </a:xfrm>
              <a:blipFill>
                <a:blip r:embed="rId3"/>
                <a:stretch>
                  <a:fillRect l="-1314" t="-34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3CB607-952D-288A-A090-BA5BCC990691}"/>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98CD25A8-8D8B-F806-696F-881D1585E94A}"/>
              </a:ext>
            </a:extLst>
          </p:cNvPr>
          <p:cNvSpPr>
            <a:spLocks noGrp="1"/>
          </p:cNvSpPr>
          <p:nvPr>
            <p:ph type="sldNum" sz="quarter" idx="12"/>
          </p:nvPr>
        </p:nvSpPr>
        <p:spPr/>
        <p:txBody>
          <a:bodyPr/>
          <a:lstStyle/>
          <a:p>
            <a:fld id="{9EFCAA85-8796-4B17-9CA3-4CB18724EF60}" type="slidenum">
              <a:rPr lang="en-US" smtClean="0"/>
              <a:t>24</a:t>
            </a:fld>
            <a:endParaRPr lang="en-US"/>
          </a:p>
        </p:txBody>
      </p:sp>
      <p:sp>
        <p:nvSpPr>
          <p:cNvPr id="6" name="Title 1">
            <a:extLst>
              <a:ext uri="{FF2B5EF4-FFF2-40B4-BE49-F238E27FC236}">
                <a16:creationId xmlns:a16="http://schemas.microsoft.com/office/drawing/2014/main" id="{7286D3F0-3F86-5EFA-5F88-7054213911DE}"/>
              </a:ext>
            </a:extLst>
          </p:cNvPr>
          <p:cNvSpPr>
            <a:spLocks noGrp="1"/>
          </p:cNvSpPr>
          <p:nvPr>
            <p:ph type="title"/>
          </p:nvPr>
        </p:nvSpPr>
        <p:spPr>
          <a:xfrm>
            <a:off x="628650" y="408158"/>
            <a:ext cx="7886700" cy="1325563"/>
          </a:xfrm>
        </p:spPr>
        <p:txBody>
          <a:bodyPr/>
          <a:lstStyle/>
          <a:p>
            <a:r>
              <a:rPr lang="en-IN"/>
              <a:t>Variational Quantum </a:t>
            </a:r>
            <a:r>
              <a:rPr lang="en-IN" err="1"/>
              <a:t>Eigensolver</a:t>
            </a:r>
            <a:endParaRPr lang="en-US"/>
          </a:p>
        </p:txBody>
      </p:sp>
    </p:spTree>
    <p:extLst>
      <p:ext uri="{BB962C8B-B14F-4D97-AF65-F5344CB8AC3E}">
        <p14:creationId xmlns:p14="http://schemas.microsoft.com/office/powerpoint/2010/main" val="157036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2DF4-CC8D-E207-FC9F-D3554C3BB976}"/>
              </a:ext>
            </a:extLst>
          </p:cNvPr>
          <p:cNvSpPr>
            <a:spLocks noGrp="1"/>
          </p:cNvSpPr>
          <p:nvPr>
            <p:ph type="title"/>
          </p:nvPr>
        </p:nvSpPr>
        <p:spPr/>
        <p:txBody>
          <a:bodyPr/>
          <a:lstStyle/>
          <a:p>
            <a:r>
              <a:rPr lang="en-IN"/>
              <a:t>VQEs</a:t>
            </a:r>
            <a:endParaRPr lang="en-US"/>
          </a:p>
        </p:txBody>
      </p:sp>
      <p:sp>
        <p:nvSpPr>
          <p:cNvPr id="3" name="Date Placeholder 2">
            <a:extLst>
              <a:ext uri="{FF2B5EF4-FFF2-40B4-BE49-F238E27FC236}">
                <a16:creationId xmlns:a16="http://schemas.microsoft.com/office/drawing/2014/main" id="{A60431F1-2F37-224D-8555-F8CD38455EDA}"/>
              </a:ext>
            </a:extLst>
          </p:cNvPr>
          <p:cNvSpPr>
            <a:spLocks noGrp="1"/>
          </p:cNvSpPr>
          <p:nvPr>
            <p:ph type="dt" sz="half" idx="10"/>
          </p:nvPr>
        </p:nvSpPr>
        <p:spPr/>
        <p:txBody>
          <a:bodyPr/>
          <a:lstStyle/>
          <a:p>
            <a:fld id="{D8386ECE-7B38-4FA0-871D-C7425BF9B05B}" type="datetime1">
              <a:rPr lang="en-US" smtClean="0"/>
              <a:t>12/14/2024</a:t>
            </a:fld>
            <a:endParaRPr lang="en-US"/>
          </a:p>
        </p:txBody>
      </p:sp>
      <p:sp>
        <p:nvSpPr>
          <p:cNvPr id="4" name="Slide Number Placeholder 3">
            <a:extLst>
              <a:ext uri="{FF2B5EF4-FFF2-40B4-BE49-F238E27FC236}">
                <a16:creationId xmlns:a16="http://schemas.microsoft.com/office/drawing/2014/main" id="{EDCAA899-6CE3-05CC-AC8B-6DF9D1FC55D6}"/>
              </a:ext>
            </a:extLst>
          </p:cNvPr>
          <p:cNvSpPr>
            <a:spLocks noGrp="1"/>
          </p:cNvSpPr>
          <p:nvPr>
            <p:ph type="sldNum" sz="quarter" idx="12"/>
          </p:nvPr>
        </p:nvSpPr>
        <p:spPr/>
        <p:txBody>
          <a:bodyPr/>
          <a:lstStyle/>
          <a:p>
            <a:fld id="{9EFCAA85-8796-4B17-9CA3-4CB18724EF60}" type="slidenum">
              <a:rPr lang="en-US" smtClean="0"/>
              <a:pPr/>
              <a:t>25</a:t>
            </a:fld>
            <a:endParaRPr lang="en-US"/>
          </a:p>
        </p:txBody>
      </p:sp>
      <p:pic>
        <p:nvPicPr>
          <p:cNvPr id="6" name="Picture 5" descr="A diagram of a blue rectangular object with black and white text">
            <a:extLst>
              <a:ext uri="{FF2B5EF4-FFF2-40B4-BE49-F238E27FC236}">
                <a16:creationId xmlns:a16="http://schemas.microsoft.com/office/drawing/2014/main" id="{AAFD2ABD-7A75-BC0B-444B-569639DD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862" y="472706"/>
            <a:ext cx="6665384" cy="3022903"/>
          </a:xfrm>
          <a:prstGeom prst="rect">
            <a:avLst/>
          </a:prstGeom>
        </p:spPr>
      </p:pic>
      <p:grpSp>
        <p:nvGrpSpPr>
          <p:cNvPr id="5" name="Group 4">
            <a:extLst>
              <a:ext uri="{FF2B5EF4-FFF2-40B4-BE49-F238E27FC236}">
                <a16:creationId xmlns:a16="http://schemas.microsoft.com/office/drawing/2014/main" id="{B91964BE-B19E-162C-8275-277442FE6AB2}"/>
              </a:ext>
            </a:extLst>
          </p:cNvPr>
          <p:cNvGrpSpPr/>
          <p:nvPr/>
        </p:nvGrpSpPr>
        <p:grpSpPr>
          <a:xfrm>
            <a:off x="628650" y="3599893"/>
            <a:ext cx="7935526" cy="1828802"/>
            <a:chOff x="628650" y="3599893"/>
            <a:chExt cx="7935526" cy="1828802"/>
          </a:xfrm>
        </p:grpSpPr>
        <p:sp>
          <p:nvSpPr>
            <p:cNvPr id="8" name="Rectangle 7">
              <a:extLst>
                <a:ext uri="{FF2B5EF4-FFF2-40B4-BE49-F238E27FC236}">
                  <a16:creationId xmlns:a16="http://schemas.microsoft.com/office/drawing/2014/main" id="{AD8981F2-69FD-1ABE-13DB-37CF81D0B539}"/>
                </a:ext>
              </a:extLst>
            </p:cNvPr>
            <p:cNvSpPr/>
            <p:nvPr/>
          </p:nvSpPr>
          <p:spPr>
            <a:xfrm>
              <a:off x="628650" y="4700726"/>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Initialize Problem</a:t>
              </a:r>
              <a:endParaRPr lang="en-US"/>
            </a:p>
          </p:txBody>
        </p:sp>
        <p:cxnSp>
          <p:nvCxnSpPr>
            <p:cNvPr id="10" name="Straight Arrow Connector 9">
              <a:extLst>
                <a:ext uri="{FF2B5EF4-FFF2-40B4-BE49-F238E27FC236}">
                  <a16:creationId xmlns:a16="http://schemas.microsoft.com/office/drawing/2014/main" id="{BB7911B9-E18F-A7C4-F053-28D8C27ED088}"/>
                </a:ext>
              </a:extLst>
            </p:cNvPr>
            <p:cNvCxnSpPr>
              <a:stCxn id="8" idx="3"/>
            </p:cNvCxnSpPr>
            <p:nvPr/>
          </p:nvCxnSpPr>
          <p:spPr>
            <a:xfrm flipV="1">
              <a:off x="2075710" y="506027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52EFE4-7B10-F094-D2F1-1901D17EF75A}"/>
                </a:ext>
              </a:extLst>
            </p:cNvPr>
            <p:cNvSpPr/>
            <p:nvPr/>
          </p:nvSpPr>
          <p:spPr>
            <a:xfrm>
              <a:off x="2787588" y="469628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Prepare Ansatz</a:t>
              </a:r>
              <a:endParaRPr lang="en-US"/>
            </a:p>
          </p:txBody>
        </p:sp>
        <p:cxnSp>
          <p:nvCxnSpPr>
            <p:cNvPr id="12" name="Straight Arrow Connector 11">
              <a:extLst>
                <a:ext uri="{FF2B5EF4-FFF2-40B4-BE49-F238E27FC236}">
                  <a16:creationId xmlns:a16="http://schemas.microsoft.com/office/drawing/2014/main" id="{4E2986E0-86B1-AE59-725E-B000D7CB7EA9}"/>
                </a:ext>
              </a:extLst>
            </p:cNvPr>
            <p:cNvCxnSpPr/>
            <p:nvPr/>
          </p:nvCxnSpPr>
          <p:spPr>
            <a:xfrm flipV="1">
              <a:off x="4234648" y="505583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3091470-CC02-9D57-1369-8CFA2B3B5B53}"/>
                </a:ext>
              </a:extLst>
            </p:cNvPr>
            <p:cNvSpPr/>
            <p:nvPr/>
          </p:nvSpPr>
          <p:spPr>
            <a:xfrm>
              <a:off x="494652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Evaluate Cost function</a:t>
              </a:r>
              <a:endParaRPr lang="en-US"/>
            </a:p>
          </p:txBody>
        </p:sp>
        <p:cxnSp>
          <p:nvCxnSpPr>
            <p:cNvPr id="14" name="Straight Arrow Connector 13">
              <a:extLst>
                <a:ext uri="{FF2B5EF4-FFF2-40B4-BE49-F238E27FC236}">
                  <a16:creationId xmlns:a16="http://schemas.microsoft.com/office/drawing/2014/main" id="{8C3BCCB7-4A91-97E9-B550-96720FE6B9B9}"/>
                </a:ext>
              </a:extLst>
            </p:cNvPr>
            <p:cNvCxnSpPr/>
            <p:nvPr/>
          </p:nvCxnSpPr>
          <p:spPr>
            <a:xfrm flipV="1">
              <a:off x="6393586" y="5062491"/>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53A6C99-8AE5-DA37-264D-5CC725AABB6E}"/>
                </a:ext>
              </a:extLst>
            </p:cNvPr>
            <p:cNvSpPr/>
            <p:nvPr/>
          </p:nvSpPr>
          <p:spPr>
            <a:xfrm>
              <a:off x="711711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Optimize Parameters</a:t>
              </a:r>
              <a:endParaRPr lang="en-US"/>
            </a:p>
          </p:txBody>
        </p:sp>
        <p:cxnSp>
          <p:nvCxnSpPr>
            <p:cNvPr id="17" name="Connector: Elbow 16">
              <a:extLst>
                <a:ext uri="{FF2B5EF4-FFF2-40B4-BE49-F238E27FC236}">
                  <a16:creationId xmlns:a16="http://schemas.microsoft.com/office/drawing/2014/main" id="{30118A36-FB6C-6A62-FEF3-E88E361A802E}"/>
                </a:ext>
              </a:extLst>
            </p:cNvPr>
            <p:cNvCxnSpPr>
              <a:cxnSpLocks/>
              <a:stCxn id="15" idx="0"/>
              <a:endCxn id="19" idx="3"/>
            </p:cNvCxnSpPr>
            <p:nvPr/>
          </p:nvCxnSpPr>
          <p:spPr>
            <a:xfrm rot="16200000" flipV="1">
              <a:off x="6753132" y="3604333"/>
              <a:ext cx="727969" cy="144706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5D8EFF-0077-FB6B-F629-C89B90C9B6EE}"/>
                </a:ext>
              </a:extLst>
            </p:cNvPr>
            <p:cNvSpPr/>
            <p:nvPr/>
          </p:nvSpPr>
          <p:spPr>
            <a:xfrm>
              <a:off x="4946526" y="3599893"/>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Adjust ansatz parameters</a:t>
              </a:r>
              <a:endParaRPr lang="en-US"/>
            </a:p>
          </p:txBody>
        </p:sp>
        <p:cxnSp>
          <p:nvCxnSpPr>
            <p:cNvPr id="27" name="Connector: Elbow 26">
              <a:extLst>
                <a:ext uri="{FF2B5EF4-FFF2-40B4-BE49-F238E27FC236}">
                  <a16:creationId xmlns:a16="http://schemas.microsoft.com/office/drawing/2014/main" id="{5FF496A2-E1F0-0093-6AB0-E1CFFBD750FF}"/>
                </a:ext>
              </a:extLst>
            </p:cNvPr>
            <p:cNvCxnSpPr>
              <a:stCxn id="19" idx="1"/>
              <a:endCxn id="11" idx="0"/>
            </p:cNvCxnSpPr>
            <p:nvPr/>
          </p:nvCxnSpPr>
          <p:spPr>
            <a:xfrm rot="10800000" flipV="1">
              <a:off x="3511118" y="3963877"/>
              <a:ext cx="1435408" cy="7324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664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C282-A7BC-EAE3-C5A3-ABD4416416CF}"/>
              </a:ext>
            </a:extLst>
          </p:cNvPr>
          <p:cNvSpPr>
            <a:spLocks noGrp="1"/>
          </p:cNvSpPr>
          <p:nvPr>
            <p:ph type="title"/>
          </p:nvPr>
        </p:nvSpPr>
        <p:spPr>
          <a:xfrm>
            <a:off x="628649" y="497228"/>
            <a:ext cx="3943349" cy="1325563"/>
          </a:xfrm>
        </p:spPr>
        <p:txBody>
          <a:bodyPr>
            <a:noAutofit/>
          </a:bodyPr>
          <a:lstStyle/>
          <a:p>
            <a:r>
              <a:rPr lang="en-IN" sz="3600"/>
              <a:t>V</a:t>
            </a:r>
            <a:r>
              <a:rPr lang="en-IN" sz="2000"/>
              <a:t>ariational </a:t>
            </a:r>
            <a:r>
              <a:rPr lang="en-IN" sz="3600"/>
              <a:t>Q</a:t>
            </a:r>
            <a:r>
              <a:rPr lang="en-IN" sz="2000"/>
              <a:t>uantum</a:t>
            </a:r>
            <a:r>
              <a:rPr lang="en-IN" sz="3600"/>
              <a:t> </a:t>
            </a:r>
            <a:r>
              <a:rPr lang="en-IN" sz="3600" err="1"/>
              <a:t>E</a:t>
            </a:r>
            <a:r>
              <a:rPr lang="en-IN" sz="2000" err="1"/>
              <a:t>igensolvers</a:t>
            </a:r>
            <a:endParaRPr lang="en-US" sz="2000"/>
          </a:p>
        </p:txBody>
      </p:sp>
      <p:sp>
        <p:nvSpPr>
          <p:cNvPr id="3" name="Content Placeholder 2">
            <a:extLst>
              <a:ext uri="{FF2B5EF4-FFF2-40B4-BE49-F238E27FC236}">
                <a16:creationId xmlns:a16="http://schemas.microsoft.com/office/drawing/2014/main" id="{21745837-4946-32D6-FE82-C94310D7A6C2}"/>
              </a:ext>
            </a:extLst>
          </p:cNvPr>
          <p:cNvSpPr>
            <a:spLocks noGrp="1"/>
          </p:cNvSpPr>
          <p:nvPr>
            <p:ph idx="1"/>
          </p:nvPr>
        </p:nvSpPr>
        <p:spPr>
          <a:xfrm>
            <a:off x="628650" y="2008187"/>
            <a:ext cx="3943349" cy="4530726"/>
          </a:xfrm>
        </p:spPr>
        <p:txBody>
          <a:bodyPr/>
          <a:lstStyle/>
          <a:p>
            <a:r>
              <a:rPr lang="en-IN">
                <a:latin typeface="Times New Roman" panose="02020603050405020304" pitchFamily="18" charset="0"/>
                <a:cs typeface="Times New Roman" panose="02020603050405020304" pitchFamily="18" charset="0"/>
              </a:rPr>
              <a:t>Requires </a:t>
            </a:r>
            <a:r>
              <a:rPr lang="en-IN">
                <a:solidFill>
                  <a:srgbClr val="FF0000"/>
                </a:solidFill>
                <a:latin typeface="Times New Roman" panose="02020603050405020304" pitchFamily="18" charset="0"/>
                <a:cs typeface="Times New Roman" panose="02020603050405020304" pitchFamily="18" charset="0"/>
              </a:rPr>
              <a:t>non-linear parameter optimization (NP-hard)</a:t>
            </a:r>
          </a:p>
          <a:p>
            <a:r>
              <a:rPr lang="en-IN">
                <a:latin typeface="Times New Roman" panose="02020603050405020304" pitchFamily="18" charset="0"/>
                <a:cs typeface="Times New Roman" panose="02020603050405020304" pitchFamily="18" charset="0"/>
              </a:rPr>
              <a:t>Each update of </a:t>
            </a:r>
            <a:r>
              <a:rPr lang="en-IN">
                <a:cs typeface="Times New Roman" panose="02020603050405020304" pitchFamily="18" charset="0"/>
              </a:rPr>
              <a:t>quantum</a:t>
            </a:r>
            <a:r>
              <a:rPr lang="en-IN">
                <a:latin typeface="Times New Roman" panose="02020603050405020304" pitchFamily="18" charset="0"/>
                <a:cs typeface="Times New Roman" panose="02020603050405020304" pitchFamily="18" charset="0"/>
              </a:rPr>
              <a:t> circuit parameter </a:t>
            </a:r>
            <a:r>
              <a:rPr lang="en-IN">
                <a:solidFill>
                  <a:srgbClr val="FF0000"/>
                </a:solidFill>
                <a:latin typeface="Times New Roman" panose="02020603050405020304" pitchFamily="18" charset="0"/>
                <a:cs typeface="Times New Roman" panose="02020603050405020304" pitchFamily="18" charset="0"/>
              </a:rPr>
              <a:t>requires a new call of the quantum computer in just one call</a:t>
            </a:r>
            <a:r>
              <a:rPr lang="en-I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239CE41-F364-7E45-FACC-D7D56F043C8F}"/>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9FCFA176-F160-9AD6-7FDE-E598E07BF481}"/>
              </a:ext>
            </a:extLst>
          </p:cNvPr>
          <p:cNvSpPr>
            <a:spLocks noGrp="1"/>
          </p:cNvSpPr>
          <p:nvPr>
            <p:ph type="sldNum" sz="quarter" idx="12"/>
          </p:nvPr>
        </p:nvSpPr>
        <p:spPr/>
        <p:txBody>
          <a:bodyPr/>
          <a:lstStyle/>
          <a:p>
            <a:fld id="{9EFCAA85-8796-4B17-9CA3-4CB18724EF60}" type="slidenum">
              <a:rPr lang="en-US" smtClean="0"/>
              <a:t>26</a:t>
            </a:fld>
            <a:endParaRPr lang="en-US"/>
          </a:p>
        </p:txBody>
      </p:sp>
      <p:sp>
        <p:nvSpPr>
          <p:cNvPr id="7" name="Title 1">
            <a:extLst>
              <a:ext uri="{FF2B5EF4-FFF2-40B4-BE49-F238E27FC236}">
                <a16:creationId xmlns:a16="http://schemas.microsoft.com/office/drawing/2014/main" id="{1CB27879-239A-D01B-FC52-8C9FE9F9820C}"/>
              </a:ext>
            </a:extLst>
          </p:cNvPr>
          <p:cNvSpPr txBox="1">
            <a:spLocks/>
          </p:cNvSpPr>
          <p:nvPr/>
        </p:nvSpPr>
        <p:spPr>
          <a:xfrm>
            <a:off x="4571999" y="408157"/>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a:lstStyle>
          <a:p>
            <a:r>
              <a:rPr lang="en-IN" sz="3600"/>
              <a:t>Q</a:t>
            </a:r>
            <a:r>
              <a:rPr lang="en-IN" sz="2200"/>
              <a:t>uantum</a:t>
            </a:r>
            <a:r>
              <a:rPr lang="en-IN" sz="3600"/>
              <a:t> S</a:t>
            </a:r>
            <a:r>
              <a:rPr lang="en-IN" sz="2000"/>
              <a:t>ubspace</a:t>
            </a:r>
            <a:r>
              <a:rPr lang="en-IN" sz="3600"/>
              <a:t> M</a:t>
            </a:r>
            <a:r>
              <a:rPr lang="en-IN" sz="2000"/>
              <a:t>ethods</a:t>
            </a:r>
            <a:endParaRPr lang="en-US" sz="2000"/>
          </a:p>
        </p:txBody>
      </p:sp>
      <p:sp>
        <p:nvSpPr>
          <p:cNvPr id="8" name="Content Placeholder 2">
            <a:extLst>
              <a:ext uri="{FF2B5EF4-FFF2-40B4-BE49-F238E27FC236}">
                <a16:creationId xmlns:a16="http://schemas.microsoft.com/office/drawing/2014/main" id="{09CDB4CD-3286-E0BB-0BB5-28FCAA6D52F9}"/>
              </a:ext>
            </a:extLst>
          </p:cNvPr>
          <p:cNvSpPr txBox="1">
            <a:spLocks/>
          </p:cNvSpPr>
          <p:nvPr/>
        </p:nvSpPr>
        <p:spPr>
          <a:xfrm>
            <a:off x="4571999" y="1919116"/>
            <a:ext cx="3943349" cy="45307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Does </a:t>
            </a:r>
            <a:r>
              <a:rPr lang="en-IN">
                <a:solidFill>
                  <a:srgbClr val="FF0000"/>
                </a:solidFill>
                <a:latin typeface="Times New Roman" panose="02020603050405020304" pitchFamily="18" charset="0"/>
                <a:cs typeface="Times New Roman" panose="02020603050405020304" pitchFamily="18" charset="0"/>
              </a:rPr>
              <a:t>not require non-linear parameter optimization</a:t>
            </a:r>
          </a:p>
          <a:p>
            <a:r>
              <a:rPr lang="en-IN">
                <a:latin typeface="Times New Roman" panose="02020603050405020304" pitchFamily="18" charset="0"/>
                <a:cs typeface="Times New Roman" panose="02020603050405020304" pitchFamily="18" charset="0"/>
              </a:rPr>
              <a:t>Can be naturally </a:t>
            </a:r>
            <a:r>
              <a:rPr lang="en-IN">
                <a:solidFill>
                  <a:srgbClr val="FF0000"/>
                </a:solidFill>
                <a:latin typeface="Times New Roman" panose="02020603050405020304" pitchFamily="18" charset="0"/>
                <a:cs typeface="Times New Roman" panose="02020603050405020304" pitchFamily="18" charset="0"/>
              </a:rPr>
              <a:t>parallelised</a:t>
            </a:r>
          </a:p>
          <a:p>
            <a:r>
              <a:rPr lang="en-IN">
                <a:latin typeface="Times New Roman" panose="02020603050405020304" pitchFamily="18" charset="0"/>
                <a:cs typeface="Times New Roman" panose="02020603050405020304" pitchFamily="18" charset="0"/>
              </a:rPr>
              <a:t>Limitation: eigenstates are not stored on a quantum device, so computing properties after a QSE calculation requires additional measurements.</a:t>
            </a:r>
          </a:p>
          <a:p>
            <a:r>
              <a:rPr lang="en-IN">
                <a:latin typeface="Times New Roman" panose="02020603050405020304" pitchFamily="18" charset="0"/>
                <a:cs typeface="Times New Roman" panose="02020603050405020304" pitchFamily="18" charset="0"/>
              </a:rPr>
              <a:t>Limitation: Accuracy and computational cost depends on the choice of basis states spanning subspace.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237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left)">
                                      <p:cBhvr>
                                        <p:cTn id="23" dur="500"/>
                                        <p:tgtEl>
                                          <p:spTgt spid="3">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wipe(left)">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wipe(left)">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wipe(down)">
                                      <p:cBhvr>
                                        <p:cTn id="3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2A97-3771-DDB0-2FCE-D3D939A8B9D3}"/>
              </a:ext>
            </a:extLst>
          </p:cNvPr>
          <p:cNvSpPr>
            <a:spLocks noGrp="1"/>
          </p:cNvSpPr>
          <p:nvPr>
            <p:ph type="title"/>
          </p:nvPr>
        </p:nvSpPr>
        <p:spPr/>
        <p:txBody>
          <a:bodyPr>
            <a:normAutofit/>
          </a:bodyPr>
          <a:lstStyle/>
          <a:p>
            <a:r>
              <a:rPr lang="en-IN" sz="3000"/>
              <a:t>Our Problem </a:t>
            </a:r>
            <a:br>
              <a:rPr lang="en-IN" sz="3000"/>
            </a:br>
            <a:r>
              <a:rPr lang="en-IN" sz="3000"/>
              <a:t>(To find n smallest Eigenvalues)</a:t>
            </a:r>
            <a:endParaRPr lang="en-US" sz="3000"/>
          </a:p>
        </p:txBody>
      </p:sp>
      <p:sp>
        <p:nvSpPr>
          <p:cNvPr id="4" name="Date Placeholder 3">
            <a:extLst>
              <a:ext uri="{FF2B5EF4-FFF2-40B4-BE49-F238E27FC236}">
                <a16:creationId xmlns:a16="http://schemas.microsoft.com/office/drawing/2014/main" id="{507B6668-8AA8-B8C2-6778-B57F361BF3C2}"/>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184753CB-C986-5F39-0BF9-1FE3F7763458}"/>
              </a:ext>
            </a:extLst>
          </p:cNvPr>
          <p:cNvSpPr>
            <a:spLocks noGrp="1"/>
          </p:cNvSpPr>
          <p:nvPr>
            <p:ph type="sldNum" sz="quarter" idx="12"/>
          </p:nvPr>
        </p:nvSpPr>
        <p:spPr/>
        <p:txBody>
          <a:bodyPr/>
          <a:lstStyle/>
          <a:p>
            <a:fld id="{9EFCAA85-8796-4B17-9CA3-4CB18724EF60}" type="slidenum">
              <a:rPr lang="en-US" smtClean="0"/>
              <a:t>27</a:t>
            </a:fld>
            <a:endParaRPr lang="en-US"/>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62FEC8EF-D229-4A1F-4F36-827108EC0951}"/>
                  </a:ext>
                </a:extLst>
              </p:cNvPr>
              <p:cNvSpPr/>
              <p:nvPr/>
            </p:nvSpPr>
            <p:spPr>
              <a:xfrm>
                <a:off x="628650" y="1733721"/>
                <a:ext cx="7886700" cy="103574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d>
                        <m:dPr>
                          <m:ctrlPr>
                            <a:rPr lang="en-IN" sz="3200" b="0" i="1" smtClean="0">
                              <a:latin typeface="Cambria Math" panose="02040503050406030204" pitchFamily="18" charset="0"/>
                            </a:rPr>
                          </m:ctrlPr>
                        </m:dPr>
                        <m:e>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1</m:t>
                              </m:r>
                            </m:num>
                            <m:den>
                              <m:r>
                                <a:rPr lang="en-IN" sz="3200" b="0" i="1" smtClean="0">
                                  <a:latin typeface="Cambria Math" panose="02040503050406030204" pitchFamily="18" charset="0"/>
                                </a:rPr>
                                <m:t>2</m:t>
                              </m:r>
                            </m:den>
                          </m:f>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m:t>
                              </m:r>
                            </m:e>
                            <m:sup>
                              <m:r>
                                <a:rPr lang="en-IN" sz="3200" b="0" i="1" smtClean="0">
                                  <a:latin typeface="Cambria Math" panose="02040503050406030204" pitchFamily="18" charset="0"/>
                                </a:rPr>
                                <m:t>2</m:t>
                              </m:r>
                            </m:sup>
                          </m:sSup>
                          <m:r>
                            <a:rPr lang="en-IN" sz="3200" b="0" i="1" smtClean="0">
                              <a:latin typeface="Cambria Math" panose="02040503050406030204" pitchFamily="18" charset="0"/>
                            </a:rPr>
                            <m:t>+</m:t>
                          </m:r>
                          <m:r>
                            <a:rPr lang="en-IN" sz="3200" b="0" i="1" smtClean="0">
                              <a:latin typeface="Cambria Math" panose="02040503050406030204" pitchFamily="18" charset="0"/>
                            </a:rPr>
                            <m:t>𝑉</m:t>
                          </m:r>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e>
                      </m:d>
                      <m:r>
                        <a:rPr lang="en-IN" sz="3200" b="0" i="1" smtClean="0">
                          <a:latin typeface="Cambria Math" panose="02040503050406030204" pitchFamily="18" charset="0"/>
                        </a:rPr>
                        <m:t> </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𝜆</m:t>
                          </m:r>
                        </m:e>
                        <m:sub>
                          <m:r>
                            <a:rPr lang="en-IN" sz="3200" b="0" i="1" smtClean="0">
                              <a:latin typeface="Cambria Math" panose="02040503050406030204" pitchFamily="18" charset="0"/>
                            </a:rPr>
                            <m:t>𝐼</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oMath>
                  </m:oMathPara>
                </a14:m>
                <a:endParaRPr lang="en-US"/>
              </a:p>
            </p:txBody>
          </p:sp>
        </mc:Choice>
        <mc:Fallback xmlns="">
          <p:sp>
            <p:nvSpPr>
              <p:cNvPr id="11" name="Rectangle: Rounded Corners 10">
                <a:extLst>
                  <a:ext uri="{FF2B5EF4-FFF2-40B4-BE49-F238E27FC236}">
                    <a16:creationId xmlns:a16="http://schemas.microsoft.com/office/drawing/2014/main" id="{62FEC8EF-D229-4A1F-4F36-827108EC0951}"/>
                  </a:ext>
                </a:extLst>
              </p:cNvPr>
              <p:cNvSpPr>
                <a:spLocks noRot="1" noChangeAspect="1" noMove="1" noResize="1" noEditPoints="1" noAdjustHandles="1" noChangeArrowheads="1" noChangeShapeType="1" noTextEdit="1"/>
              </p:cNvSpPr>
              <p:nvPr/>
            </p:nvSpPr>
            <p:spPr>
              <a:xfrm>
                <a:off x="628650" y="1733721"/>
                <a:ext cx="7886700" cy="1035742"/>
              </a:xfrm>
              <a:prstGeom prst="roundRect">
                <a:avLst/>
              </a:prstGeom>
              <a:blipFill>
                <a:blip r:embed="rId3"/>
                <a:stretch>
                  <a:fillRect b="-3488"/>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E13DCD-A682-55B0-A25C-C5509463B0F0}"/>
              </a:ext>
            </a:extLst>
          </p:cNvPr>
          <p:cNvCxnSpPr>
            <a:stCxn id="11" idx="2"/>
          </p:cNvCxnSpPr>
          <p:nvPr/>
        </p:nvCxnSpPr>
        <p:spPr>
          <a:xfrm>
            <a:off x="4572000" y="2769463"/>
            <a:ext cx="0" cy="1046079"/>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0A7E2F-AA73-D95B-DA8E-ADCB595E4F23}"/>
              </a:ext>
            </a:extLst>
          </p:cNvPr>
          <p:cNvSpPr txBox="1"/>
          <p:nvPr/>
        </p:nvSpPr>
        <p:spPr>
          <a:xfrm>
            <a:off x="4571993" y="2880833"/>
            <a:ext cx="4256019" cy="923330"/>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Finite Difference Method (FDM) </a:t>
            </a:r>
          </a:p>
          <a:p>
            <a:pPr algn="ctr"/>
            <a:r>
              <a:rPr lang="en-IN">
                <a:latin typeface="Times New Roman" panose="02020603050405020304" pitchFamily="18" charset="0"/>
                <a:cs typeface="Times New Roman" panose="02020603050405020304" pitchFamily="18" charset="0"/>
              </a:rPr>
              <a:t>(using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order accurate CDS for Laplacian)</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367382-24E0-D0BB-A0F3-209446B588FB}"/>
                  </a:ext>
                </a:extLst>
              </p:cNvPr>
              <p:cNvSpPr txBox="1"/>
              <p:nvPr/>
            </p:nvSpPr>
            <p:spPr>
              <a:xfrm>
                <a:off x="628650" y="2769463"/>
                <a:ext cx="3943343"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Assumptions</a:t>
                </a:r>
                <a:r>
                  <a:rPr lang="en-US">
                    <a:latin typeface="Times New Roman" panose="02020603050405020304" pitchFamily="18" charset="0"/>
                    <a:cs typeface="Times New Roman" panose="02020603050405020304" pitchFamily="18" charset="0"/>
                  </a:rPr>
                  <a:t>:</a:t>
                </a:r>
              </a:p>
              <a:p>
                <a:pPr marL="342900" indent="-342900">
                  <a:buFont typeface="+mj-lt"/>
                  <a:buAutoNum type="arabicParenR"/>
                </a:pPr>
                <a:r>
                  <a:rPr lang="en-US">
                    <a:latin typeface="Times New Roman" panose="02020603050405020304" pitchFamily="18" charset="0"/>
                    <a:cs typeface="Times New Roman" panose="02020603050405020304" pitchFamily="18" charset="0"/>
                  </a:rPr>
                  <a:t>Uniform grid </a:t>
                </a:r>
                <a14:m>
                  <m:oMath xmlns:m="http://schemas.openxmlformats.org/officeDocument/2006/math">
                    <m:r>
                      <a:rPr lang="en-IN" b="0" i="0"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𝑥</m:t>
                    </m:r>
                    <m:r>
                      <a:rPr lang="en-IN" b="0" i="1"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𝑦</m:t>
                    </m:r>
                    <m:r>
                      <a:rPr lang="en-IN" b="0" i="1" smtClean="0">
                        <a:latin typeface="Cambria Math" panose="02040503050406030204" pitchFamily="18" charset="0"/>
                      </a:rPr>
                      <m:t>=</m:t>
                    </m:r>
                    <m:r>
                      <m:rPr>
                        <m:sty m:val="p"/>
                      </m:rPr>
                      <a:rPr lang="en-IN" b="0" i="0" smtClean="0">
                        <a:latin typeface="Cambria Math" panose="02040503050406030204" pitchFamily="18" charset="0"/>
                      </a:rPr>
                      <m:t>Δz</m:t>
                    </m:r>
                    <m:r>
                      <a:rPr lang="en-IN" b="0" i="0" smtClean="0">
                        <a:latin typeface="Cambria Math" panose="02040503050406030204" pitchFamily="18" charset="0"/>
                      </a:rPr>
                      <m:t>)</m:t>
                    </m:r>
                  </m:oMath>
                </a14:m>
                <a:endParaRPr lang="en-IN" b="0">
                  <a:latin typeface="Times New Roman" panose="02020603050405020304" pitchFamily="18" charset="0"/>
                  <a:cs typeface="Times New Roman" panose="02020603050405020304" pitchFamily="18" charset="0"/>
                </a:endParaRPr>
              </a:p>
              <a:p>
                <a:pPr marL="342900" indent="-342900">
                  <a:buFont typeface="+mj-lt"/>
                  <a:buAutoNum type="arabicParenR"/>
                </a:pPr>
                <a:r>
                  <a:rPr lang="en-IN">
                    <a:latin typeface="Times New Roman" panose="02020603050405020304" pitchFamily="18" charset="0"/>
                    <a:cs typeface="Times New Roman" panose="02020603050405020304" pitchFamily="18" charset="0"/>
                  </a:rPr>
                  <a:t>1-dimensional</a:t>
                </a:r>
              </a:p>
            </p:txBody>
          </p:sp>
        </mc:Choice>
        <mc:Fallback xmlns="">
          <p:sp>
            <p:nvSpPr>
              <p:cNvPr id="22" name="TextBox 21">
                <a:extLst>
                  <a:ext uri="{FF2B5EF4-FFF2-40B4-BE49-F238E27FC236}">
                    <a16:creationId xmlns:a16="http://schemas.microsoft.com/office/drawing/2014/main" id="{F5367382-24E0-D0BB-A0F3-209446B588FB}"/>
                  </a:ext>
                </a:extLst>
              </p:cNvPr>
              <p:cNvSpPr txBox="1">
                <a:spLocks noRot="1" noChangeAspect="1" noMove="1" noResize="1" noEditPoints="1" noAdjustHandles="1" noChangeArrowheads="1" noChangeShapeType="1" noTextEdit="1"/>
              </p:cNvSpPr>
              <p:nvPr/>
            </p:nvSpPr>
            <p:spPr>
              <a:xfrm>
                <a:off x="628650" y="2769463"/>
                <a:ext cx="3943343" cy="923330"/>
              </a:xfrm>
              <a:prstGeom prst="rect">
                <a:avLst/>
              </a:prstGeom>
              <a:blipFill>
                <a:blip r:embed="rId4"/>
                <a:stretch>
                  <a:fillRect l="-1236"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4EFCE0-80C9-337E-99EF-FA0583CDFE52}"/>
                  </a:ext>
                </a:extLst>
              </p:cNvPr>
              <p:cNvSpPr txBox="1"/>
              <p:nvPr/>
            </p:nvSpPr>
            <p:spPr>
              <a:xfrm>
                <a:off x="1206328" y="3958421"/>
                <a:ext cx="6731330" cy="1672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5"/>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IN" sz="2000" b="0" i="1" smtClean="0">
                                    <a:latin typeface="Cambria Math" panose="02040503050406030204" pitchFamily="18" charset="0"/>
                                  </a:rPr>
                                  <m:t>1+</m:t>
                                </m:r>
                                <m:r>
                                  <a:rPr lang="en-IN" sz="2000" b="0" i="1" smtClean="0">
                                    <a:latin typeface="Cambria Math" panose="02040503050406030204" pitchFamily="18" charset="0"/>
                                  </a:rPr>
                                  <m:t>𝑉</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e>
                                </m:d>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US" sz="2000" i="1" smtClean="0">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
                        </m:e>
                      </m:d>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US" sz="2000" i="1" smtClean="0">
                                    <a:latin typeface="Cambria Math" panose="02040503050406030204" pitchFamily="18" charset="0"/>
                                  </a:rPr>
                                  <m:t>⋮</m:t>
                                </m:r>
                              </m:e>
                            </m:mr>
                          </m:m>
                        </m:e>
                      </m:d>
                      <m:r>
                        <a:rPr lang="en-IN" sz="2000" b="0" i="1" smtClean="0">
                          <a:latin typeface="Cambria Math" panose="02040503050406030204" pitchFamily="18" charset="0"/>
                        </a:rPr>
                        <m:t>=</m:t>
                      </m:r>
                      <m:r>
                        <a:rPr lang="en-IN" sz="2000" b="0" i="1" smtClean="0">
                          <a:latin typeface="Cambria Math" panose="02040503050406030204" pitchFamily="18" charset="0"/>
                        </a:rPr>
                        <m:t>𝜆</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US" sz="2000" i="1">
                                    <a:latin typeface="Cambria Math" panose="02040503050406030204" pitchFamily="18" charset="0"/>
                                  </a:rPr>
                                  <m:t>⋮</m:t>
                                </m:r>
                              </m:e>
                            </m:mr>
                          </m:m>
                        </m:e>
                      </m:d>
                    </m:oMath>
                  </m:oMathPara>
                </a14:m>
                <a:endParaRPr lang="en-US" sz="2000"/>
              </a:p>
            </p:txBody>
          </p:sp>
        </mc:Choice>
        <mc:Fallback xmlns="">
          <p:sp>
            <p:nvSpPr>
              <p:cNvPr id="23" name="TextBox 22">
                <a:extLst>
                  <a:ext uri="{FF2B5EF4-FFF2-40B4-BE49-F238E27FC236}">
                    <a16:creationId xmlns:a16="http://schemas.microsoft.com/office/drawing/2014/main" id="{D84EFCE0-80C9-337E-99EF-FA0583CDFE52}"/>
                  </a:ext>
                </a:extLst>
              </p:cNvPr>
              <p:cNvSpPr txBox="1">
                <a:spLocks noRot="1" noChangeAspect="1" noMove="1" noResize="1" noEditPoints="1" noAdjustHandles="1" noChangeArrowheads="1" noChangeShapeType="1" noTextEdit="1"/>
              </p:cNvSpPr>
              <p:nvPr/>
            </p:nvSpPr>
            <p:spPr>
              <a:xfrm>
                <a:off x="1206328" y="3958421"/>
                <a:ext cx="6731330" cy="1672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381FCB-B12A-728C-82C5-90080EB9A300}"/>
                  </a:ext>
                </a:extLst>
              </p:cNvPr>
              <p:cNvSpPr txBox="1"/>
              <p:nvPr/>
            </p:nvSpPr>
            <p:spPr>
              <a:xfrm>
                <a:off x="1659466" y="6067611"/>
                <a:ext cx="4497493" cy="400110"/>
              </a:xfrm>
              <a:prstGeom prst="rect">
                <a:avLst/>
              </a:prstGeom>
              <a:noFill/>
            </p:spPr>
            <p:txBody>
              <a:bodyPr wrap="square" rtlCol="0">
                <a:spAutoFit/>
              </a:bodyPr>
              <a:lstStyle/>
              <a:p>
                <a14:m>
                  <m:oMath xmlns:m="http://schemas.openxmlformats.org/officeDocument/2006/math">
                    <m:r>
                      <a:rPr lang="en-IN" sz="2000" b="1" i="0" smtClean="0">
                        <a:latin typeface="Cambria Math" panose="02040503050406030204" pitchFamily="18" charset="0"/>
                        <a:cs typeface="Times New Roman" panose="02020603050405020304" pitchFamily="18" charset="0"/>
                      </a:rPr>
                      <m:t>𝐇</m:t>
                    </m:r>
                  </m:oMath>
                </a14:m>
                <a:r>
                  <a:rPr lang="en-IN" sz="2000">
                    <a:latin typeface="Times New Roman" panose="02020603050405020304" pitchFamily="18" charset="0"/>
                    <a:cs typeface="Times New Roman" panose="02020603050405020304" pitchFamily="18" charset="0"/>
                  </a:rPr>
                  <a:t> = Real + Symmetric + Tridiagonal</a:t>
                </a:r>
                <a:endParaRPr lang="en-US" sz="20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3381FCB-B12A-728C-82C5-90080EB9A300}"/>
                  </a:ext>
                </a:extLst>
              </p:cNvPr>
              <p:cNvSpPr txBox="1">
                <a:spLocks noRot="1" noChangeAspect="1" noMove="1" noResize="1" noEditPoints="1" noAdjustHandles="1" noChangeArrowheads="1" noChangeShapeType="1" noTextEdit="1"/>
              </p:cNvSpPr>
              <p:nvPr/>
            </p:nvSpPr>
            <p:spPr>
              <a:xfrm>
                <a:off x="1659466" y="6067611"/>
                <a:ext cx="4497493" cy="400110"/>
              </a:xfrm>
              <a:prstGeom prst="rect">
                <a:avLst/>
              </a:prstGeom>
              <a:blipFill>
                <a:blip r:embed="rId6"/>
                <a:stretch>
                  <a:fillRect t="-7576" b="-25758"/>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29F92C28-103E-6E38-D035-FD763E962555}"/>
              </a:ext>
            </a:extLst>
          </p:cNvPr>
          <p:cNvSpPr/>
          <p:nvPr/>
        </p:nvSpPr>
        <p:spPr>
          <a:xfrm rot="5400000">
            <a:off x="2586251" y="4163341"/>
            <a:ext cx="605819" cy="336566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Diagram&#10;&#10;Description automatically generated with low confidence">
            <a:extLst>
              <a:ext uri="{FF2B5EF4-FFF2-40B4-BE49-F238E27FC236}">
                <a16:creationId xmlns:a16="http://schemas.microsoft.com/office/drawing/2014/main" id="{A6BB4A04-33F9-BE46-7CFD-AB19DBA4A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417806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par>
                          <p:cTn id="35" fill="hold">
                            <p:stCondLst>
                              <p:cond delay="1000"/>
                            </p:stCondLst>
                            <p:childTnLst>
                              <p:par>
                                <p:cTn id="36" presetID="16" presetClass="entr" presetSubtype="37"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outVertic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0" grpId="0"/>
      <p:bldP spid="22" grpId="0"/>
      <p:bldP spid="23"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78D9-EEA7-55F9-B0A1-3A6045CEBAE1}"/>
              </a:ext>
            </a:extLst>
          </p:cNvPr>
          <p:cNvSpPr>
            <a:spLocks noGrp="1"/>
          </p:cNvSpPr>
          <p:nvPr>
            <p:ph type="title"/>
          </p:nvPr>
        </p:nvSpPr>
        <p:spPr/>
        <p:txBody>
          <a:bodyPr>
            <a:normAutofit/>
          </a:bodyPr>
          <a:lstStyle/>
          <a:p>
            <a:r>
              <a:rPr lang="en-IN" sz="3000"/>
              <a:t>Popular Subspace Iteration (SI) Methods</a:t>
            </a:r>
            <a:endParaRPr lang="en-US" sz="3000"/>
          </a:p>
        </p:txBody>
      </p:sp>
      <p:sp>
        <p:nvSpPr>
          <p:cNvPr id="3" name="Content Placeholder 2">
            <a:extLst>
              <a:ext uri="{FF2B5EF4-FFF2-40B4-BE49-F238E27FC236}">
                <a16:creationId xmlns:a16="http://schemas.microsoft.com/office/drawing/2014/main" id="{440C3F2B-F09C-B110-D30E-F31E4C3EFB00}"/>
              </a:ext>
            </a:extLst>
          </p:cNvPr>
          <p:cNvSpPr>
            <a:spLocks noGrp="1"/>
          </p:cNvSpPr>
          <p:nvPr>
            <p:ph idx="1"/>
          </p:nvPr>
        </p:nvSpPr>
        <p:spPr>
          <a:xfrm>
            <a:off x="628650" y="1825625"/>
            <a:ext cx="4024927" cy="4530726"/>
          </a:xfrm>
        </p:spPr>
        <p:txBody>
          <a:bodyPr>
            <a:normAutofit/>
          </a:bodyPr>
          <a:lstStyle/>
          <a:p>
            <a:pPr marL="0" indent="0" algn="ctr">
              <a:lnSpc>
                <a:spcPct val="100000"/>
              </a:lnSpc>
              <a:buNone/>
            </a:pPr>
            <a:r>
              <a:rPr lang="en-IN" sz="2400"/>
              <a:t>Krylov Subspace Iteration Method</a:t>
            </a:r>
          </a:p>
          <a:p>
            <a:pPr>
              <a:lnSpc>
                <a:spcPct val="100000"/>
              </a:lnSpc>
            </a:pPr>
            <a:r>
              <a:rPr lang="en-IN" sz="1800"/>
              <a:t>Fast</a:t>
            </a:r>
          </a:p>
          <a:p>
            <a:pPr>
              <a:lnSpc>
                <a:spcPct val="100000"/>
              </a:lnSpc>
            </a:pPr>
            <a:r>
              <a:rPr lang="en-IN" sz="1800"/>
              <a:t>Optimal in a certain sense</a:t>
            </a:r>
          </a:p>
          <a:p>
            <a:pPr>
              <a:lnSpc>
                <a:spcPct val="100000"/>
              </a:lnSpc>
            </a:pPr>
            <a:r>
              <a:rPr lang="en-IN" sz="1800"/>
              <a:t>Requires one starting vector</a:t>
            </a:r>
          </a:p>
          <a:p>
            <a:pPr>
              <a:lnSpc>
                <a:spcPct val="100000"/>
              </a:lnSpc>
              <a:buFont typeface="Wingdings" pitchFamily="2" charset="2"/>
              <a:buChar char="q"/>
            </a:pPr>
            <a:r>
              <a:rPr lang="en-IN" sz="1800"/>
              <a:t>Not easy to update</a:t>
            </a:r>
          </a:p>
          <a:p>
            <a:pPr>
              <a:lnSpc>
                <a:spcPct val="100000"/>
              </a:lnSpc>
              <a:buFont typeface="Wingdings" pitchFamily="2" charset="2"/>
              <a:buChar char="q"/>
            </a:pPr>
            <a:r>
              <a:rPr lang="en-IN" sz="1800"/>
              <a:t>Changes in</a:t>
            </a:r>
            <a:r>
              <a:rPr lang="en-IN" sz="1800" b="1"/>
              <a:t> A </a:t>
            </a:r>
            <a:r>
              <a:rPr lang="en-IN" sz="1800"/>
              <a:t>not allowed</a:t>
            </a:r>
            <a:endParaRPr lang="en-US" sz="1800" b="1"/>
          </a:p>
        </p:txBody>
      </p:sp>
      <p:sp>
        <p:nvSpPr>
          <p:cNvPr id="4" name="Date Placeholder 3">
            <a:extLst>
              <a:ext uri="{FF2B5EF4-FFF2-40B4-BE49-F238E27FC236}">
                <a16:creationId xmlns:a16="http://schemas.microsoft.com/office/drawing/2014/main" id="{C27D9635-182D-B1D6-6E57-244D453DA0A0}"/>
              </a:ext>
            </a:extLst>
          </p:cNvPr>
          <p:cNvSpPr>
            <a:spLocks noGrp="1"/>
          </p:cNvSpPr>
          <p:nvPr>
            <p:ph type="dt" sz="half" idx="10"/>
          </p:nvPr>
        </p:nvSpPr>
        <p:spPr/>
        <p:txBody>
          <a:bodyPr/>
          <a:lstStyle/>
          <a:p>
            <a:fld id="{9A374FA6-C65A-4F94-9F33-CC4E5DB85246}" type="datetime1">
              <a:rPr lang="en-US" sz="1800" smtClean="0"/>
              <a:t>12/14/2024</a:t>
            </a:fld>
            <a:endParaRPr lang="en-US" sz="1800"/>
          </a:p>
        </p:txBody>
      </p:sp>
      <p:sp>
        <p:nvSpPr>
          <p:cNvPr id="5" name="Slide Number Placeholder 4">
            <a:extLst>
              <a:ext uri="{FF2B5EF4-FFF2-40B4-BE49-F238E27FC236}">
                <a16:creationId xmlns:a16="http://schemas.microsoft.com/office/drawing/2014/main" id="{DF0C2DEA-219D-BF1F-DB74-48A80866EDCF}"/>
              </a:ext>
            </a:extLst>
          </p:cNvPr>
          <p:cNvSpPr>
            <a:spLocks noGrp="1"/>
          </p:cNvSpPr>
          <p:nvPr>
            <p:ph type="sldNum" sz="quarter" idx="12"/>
          </p:nvPr>
        </p:nvSpPr>
        <p:spPr/>
        <p:txBody>
          <a:bodyPr/>
          <a:lstStyle/>
          <a:p>
            <a:fld id="{9EFCAA85-8796-4B17-9CA3-4CB18724EF60}" type="slidenum">
              <a:rPr lang="en-US" sz="1800" smtClean="0"/>
              <a:t>28</a:t>
            </a:fld>
            <a:endParaRPr lang="en-US" sz="1800"/>
          </a:p>
        </p:txBody>
      </p:sp>
      <p:sp>
        <p:nvSpPr>
          <p:cNvPr id="6" name="TextBox 5">
            <a:extLst>
              <a:ext uri="{FF2B5EF4-FFF2-40B4-BE49-F238E27FC236}">
                <a16:creationId xmlns:a16="http://schemas.microsoft.com/office/drawing/2014/main" id="{1A195100-2862-ADB3-16FF-2CDA2CD4BA62}"/>
              </a:ext>
            </a:extLst>
          </p:cNvPr>
          <p:cNvSpPr txBox="1"/>
          <p:nvPr/>
        </p:nvSpPr>
        <p:spPr>
          <a:xfrm>
            <a:off x="4572000" y="1825625"/>
            <a:ext cx="3943349" cy="2858731"/>
          </a:xfrm>
          <a:prstGeom prst="rect">
            <a:avLst/>
          </a:prstGeom>
          <a:noFill/>
        </p:spPr>
        <p:txBody>
          <a:bodyPr wrap="square" rtlCol="0">
            <a:spAutoFit/>
          </a:bodyPr>
          <a:lstStyle/>
          <a:p>
            <a:pPr algn="ctr"/>
            <a:r>
              <a:rPr lang="en-IN" sz="2400"/>
              <a:t>Chebyshev Subspace Iteration Method</a:t>
            </a:r>
          </a:p>
          <a:p>
            <a:pPr marL="285750" indent="-285750" algn="l">
              <a:lnSpc>
                <a:spcPct val="150000"/>
              </a:lnSpc>
              <a:buFont typeface="Wingdings" pitchFamily="2" charset="2"/>
              <a:buChar char="§"/>
            </a:pPr>
            <a:r>
              <a:rPr lang="en-IN"/>
              <a:t>Updates are easy</a:t>
            </a:r>
          </a:p>
          <a:p>
            <a:pPr marL="285750" indent="-285750" algn="l">
              <a:lnSpc>
                <a:spcPct val="150000"/>
              </a:lnSpc>
              <a:buFont typeface="Wingdings" pitchFamily="2" charset="2"/>
              <a:buChar char="§"/>
            </a:pPr>
            <a:r>
              <a:rPr lang="en-IN"/>
              <a:t>Geared towards subspaces (vs individual eigenvalues)</a:t>
            </a:r>
          </a:p>
          <a:p>
            <a:pPr marL="285750" indent="-285750" algn="l">
              <a:lnSpc>
                <a:spcPct val="150000"/>
              </a:lnSpc>
              <a:buFont typeface="Wingdings" pitchFamily="2" charset="2"/>
              <a:buChar char="§"/>
            </a:pPr>
            <a:r>
              <a:rPr lang="en-IN"/>
              <a:t>Tolerates changes in </a:t>
            </a:r>
            <a:r>
              <a:rPr lang="en-IN" b="1"/>
              <a:t>A</a:t>
            </a:r>
            <a:endParaRPr lang="en-IN"/>
          </a:p>
          <a:p>
            <a:pPr marL="285750" indent="-285750" algn="l">
              <a:lnSpc>
                <a:spcPct val="150000"/>
              </a:lnSpc>
              <a:buFont typeface="Wingdings" pitchFamily="2" charset="2"/>
              <a:buChar char="q"/>
            </a:pPr>
            <a:r>
              <a:rPr lang="en-IN"/>
              <a:t>Slower</a:t>
            </a:r>
            <a:endParaRPr lang="en-US"/>
          </a:p>
        </p:txBody>
      </p:sp>
      <p:sp>
        <p:nvSpPr>
          <p:cNvPr id="7" name="TextBox 6">
            <a:extLst>
              <a:ext uri="{FF2B5EF4-FFF2-40B4-BE49-F238E27FC236}">
                <a16:creationId xmlns:a16="http://schemas.microsoft.com/office/drawing/2014/main" id="{D6D9D3AD-4463-F256-E7D0-F5893EDCD121}"/>
              </a:ext>
            </a:extLst>
          </p:cNvPr>
          <p:cNvSpPr txBox="1"/>
          <p:nvPr/>
        </p:nvSpPr>
        <p:spPr>
          <a:xfrm>
            <a:off x="710227" y="5064118"/>
            <a:ext cx="7886699" cy="1200329"/>
          </a:xfrm>
          <a:prstGeom prst="rect">
            <a:avLst/>
          </a:prstGeom>
          <a:noFill/>
        </p:spPr>
        <p:txBody>
          <a:bodyPr wrap="square" rtlCol="0">
            <a:spAutoFit/>
          </a:bodyPr>
          <a:lstStyle/>
          <a:p>
            <a:pPr marL="285750" indent="-285750" algn="l">
              <a:buFont typeface="Arial" panose="020B0604020202020204" pitchFamily="34" charset="0"/>
              <a:buChar char="•"/>
            </a:pPr>
            <a:r>
              <a:rPr lang="en-IN"/>
              <a:t>Important note: Both type of methods require only matrix-vector products: Can get superior convergence with shift-and-invert. Issue: cost</a:t>
            </a:r>
          </a:p>
          <a:p>
            <a:pPr marL="285750" indent="-285750" algn="l">
              <a:buFont typeface="Arial" panose="020B0604020202020204" pitchFamily="34" charset="0"/>
              <a:buChar char="•"/>
            </a:pPr>
            <a:endParaRPr lang="en-IN"/>
          </a:p>
          <a:p>
            <a:pPr marL="285750" indent="-285750" algn="l">
              <a:buFont typeface="Arial" panose="020B0604020202020204" pitchFamily="34" charset="0"/>
              <a:buChar char="•"/>
            </a:pPr>
            <a:r>
              <a:rPr lang="en-IN" u="sng"/>
              <a:t>We now focus on Chebyshev Subspace Iteration in subsequent slides.</a:t>
            </a:r>
            <a:endParaRPr lang="en-US" u="sng"/>
          </a:p>
        </p:txBody>
      </p:sp>
      <p:pic>
        <p:nvPicPr>
          <p:cNvPr id="11" name="Picture 10" descr="Diagram&#10;&#10;Description automatically generated with low confidence">
            <a:extLst>
              <a:ext uri="{FF2B5EF4-FFF2-40B4-BE49-F238E27FC236}">
                <a16:creationId xmlns:a16="http://schemas.microsoft.com/office/drawing/2014/main" id="{B3DEB983-24FF-EC59-D904-9133DBA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8134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1298-B954-DE8E-6955-850DACA5BF92}"/>
              </a:ext>
            </a:extLst>
          </p:cNvPr>
          <p:cNvSpPr>
            <a:spLocks noGrp="1"/>
          </p:cNvSpPr>
          <p:nvPr>
            <p:ph type="title"/>
          </p:nvPr>
        </p:nvSpPr>
        <p:spPr/>
        <p:txBody>
          <a:bodyPr>
            <a:normAutofit/>
          </a:bodyPr>
          <a:lstStyle/>
          <a:p>
            <a:r>
              <a:rPr lang="en-IN" sz="4000"/>
              <a:t>Chebyshev Filtering</a:t>
            </a:r>
            <a:endParaRPr lang="en-US" sz="4000"/>
          </a:p>
        </p:txBody>
      </p:sp>
      <p:sp>
        <p:nvSpPr>
          <p:cNvPr id="3" name="Text Placeholder 2">
            <a:extLst>
              <a:ext uri="{FF2B5EF4-FFF2-40B4-BE49-F238E27FC236}">
                <a16:creationId xmlns:a16="http://schemas.microsoft.com/office/drawing/2014/main" id="{7F50C629-C543-D989-6204-86D996F772C9}"/>
              </a:ext>
            </a:extLst>
          </p:cNvPr>
          <p:cNvSpPr>
            <a:spLocks noGrp="1"/>
          </p:cNvSpPr>
          <p:nvPr>
            <p:ph type="body" idx="1"/>
          </p:nvPr>
        </p:nvSpPr>
        <p:spPr/>
        <p:txBody>
          <a:bodyPr>
            <a:normAutofit/>
          </a:bodyPr>
          <a:lstStyle/>
          <a:p>
            <a:r>
              <a:rPr lang="en-IN" sz="3200"/>
              <a:t>Filtering the spectrum for wanted eigenvalues</a:t>
            </a:r>
            <a:endParaRPr lang="en-US" sz="3200"/>
          </a:p>
        </p:txBody>
      </p:sp>
      <p:sp>
        <p:nvSpPr>
          <p:cNvPr id="4" name="Date Placeholder 3">
            <a:extLst>
              <a:ext uri="{FF2B5EF4-FFF2-40B4-BE49-F238E27FC236}">
                <a16:creationId xmlns:a16="http://schemas.microsoft.com/office/drawing/2014/main" id="{36CDA74B-59C3-592D-A249-BF6DF53FBAF4}"/>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9E4E1866-B9AA-CF8A-085A-DB1F56ABF92F}"/>
              </a:ext>
            </a:extLst>
          </p:cNvPr>
          <p:cNvSpPr>
            <a:spLocks noGrp="1"/>
          </p:cNvSpPr>
          <p:nvPr>
            <p:ph type="sldNum" sz="quarter" idx="12"/>
          </p:nvPr>
        </p:nvSpPr>
        <p:spPr/>
        <p:txBody>
          <a:bodyPr/>
          <a:lstStyle/>
          <a:p>
            <a:fld id="{9EFCAA85-8796-4B17-9CA3-4CB18724EF60}" type="slidenum">
              <a:rPr lang="en-US" smtClean="0"/>
              <a:t>29</a:t>
            </a:fld>
            <a:endParaRPr lang="en-US"/>
          </a:p>
        </p:txBody>
      </p:sp>
      <p:pic>
        <p:nvPicPr>
          <p:cNvPr id="6" name="Picture 5" descr="Diagram&#10;&#10;Description automatically generated with low confidence">
            <a:extLst>
              <a:ext uri="{FF2B5EF4-FFF2-40B4-BE49-F238E27FC236}">
                <a16:creationId xmlns:a16="http://schemas.microsoft.com/office/drawing/2014/main" id="{1EE10FBF-A6F7-4868-904F-D0C902873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81383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3B2B-1F56-4434-0EBD-5AEC6851349D}"/>
              </a:ext>
            </a:extLst>
          </p:cNvPr>
          <p:cNvSpPr>
            <a:spLocks noGrp="1"/>
          </p:cNvSpPr>
          <p:nvPr>
            <p:ph type="title"/>
          </p:nvPr>
        </p:nvSpPr>
        <p:spPr/>
        <p:txBody>
          <a:bodyPr/>
          <a:lstStyle/>
          <a:p>
            <a:r>
              <a:rPr lang="en-IN"/>
              <a:t>Quantum Computing</a:t>
            </a:r>
            <a:endParaRPr lang="en-US"/>
          </a:p>
        </p:txBody>
      </p:sp>
      <p:sp>
        <p:nvSpPr>
          <p:cNvPr id="3" name="Text Placeholder 2">
            <a:extLst>
              <a:ext uri="{FF2B5EF4-FFF2-40B4-BE49-F238E27FC236}">
                <a16:creationId xmlns:a16="http://schemas.microsoft.com/office/drawing/2014/main" id="{0EEF762C-4B85-EB8B-2988-75C97004DDAC}"/>
              </a:ext>
            </a:extLst>
          </p:cNvPr>
          <p:cNvSpPr>
            <a:spLocks noGrp="1"/>
          </p:cNvSpPr>
          <p:nvPr>
            <p:ph type="body" idx="1"/>
          </p:nvPr>
        </p:nvSpPr>
        <p:spPr/>
        <p:txBody>
          <a:bodyPr/>
          <a:lstStyle/>
          <a:p>
            <a:r>
              <a:rPr lang="en-IN"/>
              <a:t>A summary of the intersection of Linear Algebra Concepts, and Quantum Computing.</a:t>
            </a:r>
            <a:endParaRPr lang="en-US"/>
          </a:p>
        </p:txBody>
      </p:sp>
      <p:sp>
        <p:nvSpPr>
          <p:cNvPr id="4" name="Date Placeholder 3">
            <a:extLst>
              <a:ext uri="{FF2B5EF4-FFF2-40B4-BE49-F238E27FC236}">
                <a16:creationId xmlns:a16="http://schemas.microsoft.com/office/drawing/2014/main" id="{446FEFDD-DB07-AB3F-FDA5-8FE06F993C65}"/>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02AF1DCD-8E4B-1C4D-9C3B-EB014C60CC64}"/>
              </a:ext>
            </a:extLst>
          </p:cNvPr>
          <p:cNvSpPr>
            <a:spLocks noGrp="1"/>
          </p:cNvSpPr>
          <p:nvPr>
            <p:ph type="sldNum" sz="quarter" idx="12"/>
          </p:nvPr>
        </p:nvSpPr>
        <p:spPr/>
        <p:txBody>
          <a:bodyPr/>
          <a:lstStyle/>
          <a:p>
            <a:fld id="{9EFCAA85-8796-4B17-9CA3-4CB18724EF60}" type="slidenum">
              <a:rPr lang="en-US" smtClean="0"/>
              <a:t>3</a:t>
            </a:fld>
            <a:endParaRPr lang="en-US"/>
          </a:p>
        </p:txBody>
      </p:sp>
    </p:spTree>
    <p:extLst>
      <p:ext uri="{BB962C8B-B14F-4D97-AF65-F5344CB8AC3E}">
        <p14:creationId xmlns:p14="http://schemas.microsoft.com/office/powerpoint/2010/main" val="3811881748"/>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6FD9-7B31-F75F-D1DB-31E7925FF1A8}"/>
              </a:ext>
            </a:extLst>
          </p:cNvPr>
          <p:cNvSpPr>
            <a:spLocks noGrp="1"/>
          </p:cNvSpPr>
          <p:nvPr>
            <p:ph type="title"/>
          </p:nvPr>
        </p:nvSpPr>
        <p:spPr>
          <a:xfrm>
            <a:off x="628650" y="408158"/>
            <a:ext cx="7886700" cy="1082209"/>
          </a:xfrm>
        </p:spPr>
        <p:txBody>
          <a:bodyPr/>
          <a:lstStyle/>
          <a:p>
            <a:r>
              <a:rPr lang="en-IN"/>
              <a:t>Chebyshev Filtering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DDDE6-A1FE-C08D-E5B9-6FC771876BF8}"/>
                  </a:ext>
                </a:extLst>
              </p:cNvPr>
              <p:cNvSpPr>
                <a:spLocks noGrp="1"/>
              </p:cNvSpPr>
              <p:nvPr>
                <p:ph idx="1"/>
              </p:nvPr>
            </p:nvSpPr>
            <p:spPr>
              <a:xfrm>
                <a:off x="628650" y="1490367"/>
                <a:ext cx="7886699" cy="4850152"/>
              </a:xfrm>
            </p:spPr>
            <p:txBody>
              <a:bodyPr>
                <a:normAutofit/>
              </a:bodyPr>
              <a:lstStyle/>
              <a:p>
                <a:r>
                  <a:rPr lang="en-IN" sz="2000" err="1">
                    <a:latin typeface="Times New Roman" panose="02020603050405020304" pitchFamily="18" charset="0"/>
                    <a:cs typeface="Times New Roman" panose="02020603050405020304" pitchFamily="18" charset="0"/>
                  </a:rPr>
                  <a:t>Chebyshev</a:t>
                </a:r>
                <a:r>
                  <a:rPr lang="en-IN" sz="2000">
                    <a:latin typeface="Times New Roman" panose="02020603050405020304" pitchFamily="18" charset="0"/>
                    <a:cs typeface="Times New Roman" panose="02020603050405020304" pitchFamily="18" charset="0"/>
                  </a:rPr>
                  <a:t> Polynomials (of the first kind) as spectrum filters </a:t>
                </a:r>
              </a:p>
              <a:p>
                <a:pPr lvl="1"/>
                <a:r>
                  <a:rPr lang="en-IN" sz="1600">
                    <a:latin typeface="Times New Roman" panose="02020603050405020304" pitchFamily="18" charset="0"/>
                    <a:cs typeface="Times New Roman" panose="02020603050405020304" pitchFamily="18" charset="0"/>
                  </a:rPr>
                  <a:t>(introducing favourable gaps among wanted eigenvalues)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eqArr>
                          <m:eqArrPr>
                            <m:ctrlPr>
                              <a:rPr lang="en-IN" sz="1800" b="0" i="1" smtClean="0">
                                <a:latin typeface="Cambria Math" panose="02040503050406030204" pitchFamily="18" charset="0"/>
                              </a:rPr>
                            </m:ctrlPr>
                          </m:eqArr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m:t>
                                        </m:r>
                                      </m:e>
                                      <m:sup>
                                        <m:r>
                                          <a:rPr lang="en-IN" sz="1800" b="0" i="1" smtClean="0">
                                            <a:latin typeface="Cambria Math" panose="02040503050406030204" pitchFamily="18" charset="0"/>
                                          </a:rPr>
                                          <m:t>−1</m:t>
                                        </m:r>
                                      </m:sup>
                                    </m:sSup>
                                  </m:fName>
                                  <m:e>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e>
                                </m:func>
                              </m:e>
                            </m:func>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&lt;1</m:t>
                            </m:r>
                          </m:e>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e>
                            </m:func>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&gt;1</m:t>
                            </m:r>
                          </m:e>
                          <m:e>
                            <m:sSup>
                              <m:sSupPr>
                                <m:ctrlPr>
                                  <a:rPr lang="en-IN" sz="1800" b="0" i="1" smtClean="0">
                                    <a:latin typeface="Cambria Math" panose="02040503050406030204" pitchFamily="18" charset="0"/>
                                  </a:rPr>
                                </m:ctrlPr>
                              </m:sSupPr>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e>
                                </m:d>
                              </m:e>
                              <m:sup>
                                <m:r>
                                  <a:rPr lang="en-IN" sz="1800" b="0" i="1" smtClean="0">
                                    <a:latin typeface="Cambria Math" panose="02040503050406030204" pitchFamily="18" charset="0"/>
                                  </a:rPr>
                                  <m:t>𝑚</m:t>
                                </m:r>
                              </m:sup>
                            </m:sSup>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m:t>
                                            </m:r>
                                            <m:r>
                                              <a:rPr lang="en-IN" sz="1800" b="0" i="1" smtClean="0">
                                                <a:latin typeface="Cambria Math" panose="02040503050406030204" pitchFamily="18" charset="0"/>
                                              </a:rPr>
                                              <m:t>𝑥</m:t>
                                            </m:r>
                                          </m:e>
                                        </m:d>
                                      </m:e>
                                    </m:func>
                                  </m:e>
                                </m:d>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&lt;−1</m:t>
                                </m:r>
                              </m:e>
                            </m:func>
                          </m:e>
                        </m:eqArr>
                      </m:e>
                    </m:d>
                  </m:oMath>
                </a14:m>
                <a:endParaRPr lang="en-IN" sz="1800" b="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=2</m:t>
                    </m:r>
                    <m:r>
                      <a:rPr lang="en-IN" sz="1800" b="0" i="1" smtClean="0">
                        <a:latin typeface="Cambria Math" panose="02040503050406030204" pitchFamily="18" charset="0"/>
                      </a:rPr>
                      <m:t>𝑥</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r>
                      <a:rPr lang="en-IN" sz="1800" b="0" i="1" smtClean="0">
                        <a:latin typeface="Cambria Math" panose="02040503050406030204" pitchFamily="18" charset="0"/>
                      </a:rPr>
                      <m:t>𝑚</m:t>
                    </m:r>
                    <m:r>
                      <a:rPr lang="en-IN" sz="1800" b="0" i="1" smtClean="0">
                        <a:latin typeface="Cambria Math" panose="02040503050406030204" pitchFamily="18" charset="0"/>
                      </a:rPr>
                      <m:t>=1,2,…,</m:t>
                    </m:r>
                  </m:oMath>
                </a14:m>
                <a:endParaRPr lang="en-US" sz="180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0</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=1 ,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r>
                      <a:rPr lang="en-IN" sz="1800" b="0" i="1" smtClean="0">
                        <a:latin typeface="Cambria Math" panose="02040503050406030204" pitchFamily="18" charset="0"/>
                      </a:rPr>
                      <m:t>𝑥</m:t>
                    </m:r>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Exponential growth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oMath>
                </a14:m>
                <a:r>
                  <a:rPr lang="en-US" sz="1800">
                    <a:latin typeface="Times New Roman" panose="02020603050405020304" pitchFamily="18" charset="0"/>
                    <a:cs typeface="Times New Roman" panose="02020603050405020304" pitchFamily="18" charset="0"/>
                  </a:rPr>
                  <a:t> outside the </a:t>
                </a:r>
                <a14:m>
                  <m:oMath xmlns:m="http://schemas.openxmlformats.org/officeDocument/2006/math">
                    <m:r>
                      <a:rPr lang="en-IN" sz="1800" b="0" i="1" smtClean="0">
                        <a:latin typeface="Cambria Math" panose="02040503050406030204" pitchFamily="18" charset="0"/>
                      </a:rPr>
                      <m:t>[−1,1]</m:t>
                    </m:r>
                  </m:oMath>
                </a14:m>
                <a:r>
                  <a:rPr lang="en-US" sz="1800">
                    <a:latin typeface="Times New Roman" panose="02020603050405020304" pitchFamily="18" charset="0"/>
                    <a:cs typeface="Times New Roman" panose="02020603050405020304" pitchFamily="18" charset="0"/>
                  </a:rPr>
                  <a:t> interval.</a:t>
                </a:r>
              </a:p>
              <a:p>
                <a:pPr lvl="1"/>
                <a:r>
                  <a:rPr lang="en-US" sz="1800">
                    <a:latin typeface="Times New Roman" panose="02020603050405020304" pitchFamily="18" charset="0"/>
                    <a:cs typeface="Times New Roman" panose="02020603050405020304" pitchFamily="18" charset="0"/>
                  </a:rPr>
                  <a:t>Fastest among all polynomials  with degree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𝑚</m:t>
                    </m:r>
                  </m:oMath>
                </a14:m>
                <a:endParaRPr lang="en-US" sz="18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Denote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of Hermitian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oMath>
                </a14:m>
                <a:r>
                  <a:rPr lang="en-US" sz="2200">
                    <a:latin typeface="Times New Roman" panose="02020603050405020304" pitchFamily="18" charset="0"/>
                    <a:cs typeface="Times New Roman" panose="02020603050405020304" pitchFamily="18" charset="0"/>
                  </a:rPr>
                  <a:t> as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with corresponding </a:t>
                </a:r>
                <a:r>
                  <a:rPr lang="en-US" sz="2200" err="1">
                    <a:latin typeface="Times New Roman" panose="02020603050405020304" pitchFamily="18" charset="0"/>
                    <a:cs typeface="Times New Roman" panose="02020603050405020304" pitchFamily="18" charset="0"/>
                  </a:rPr>
                  <a:t>eigen</a:t>
                </a:r>
                <a:r>
                  <a:rPr lang="en-US" sz="2200">
                    <a:latin typeface="Times New Roman" panose="02020603050405020304" pitchFamily="18" charset="0"/>
                    <a:cs typeface="Times New Roman" panose="02020603050405020304" pitchFamily="18" charset="0"/>
                  </a:rPr>
                  <a:t> values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i.e.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r>
                      <a:rPr lang="en-IN" sz="2200" b="0" i="1" smtClean="0">
                        <a:latin typeface="Cambria Math" panose="02040503050406030204" pitchFamily="18" charset="0"/>
                        <a:cs typeface="Times New Roman" panose="02020603050405020304" pitchFamily="18" charset="0"/>
                      </a:rPr>
                      <m:t>=</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Sub>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oMath>
                </a14:m>
                <a:r>
                  <a:rPr lang="en-US" sz="2200">
                    <a:latin typeface="Times New Roman" panose="02020603050405020304" pitchFamily="18" charset="0"/>
                    <a:cs typeface="Times New Roman" panose="02020603050405020304" pitchFamily="18" charset="0"/>
                  </a:rPr>
                  <a:t>. Any initial vector </a:t>
                </a:r>
                <a14:m>
                  <m:oMath xmlns:m="http://schemas.openxmlformats.org/officeDocument/2006/math">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𝑥</m:t>
                        </m:r>
                      </m:e>
                      <m:sub>
                        <m:r>
                          <a:rPr lang="en-IN" sz="2200" b="0" i="1" smtClean="0">
                            <a:latin typeface="Cambria Math" panose="02040503050406030204" pitchFamily="18" charset="0"/>
                            <a:cs typeface="Times New Roman" panose="02020603050405020304" pitchFamily="18" charset="0"/>
                          </a:rPr>
                          <m:t>0</m:t>
                        </m:r>
                      </m:sub>
                    </m:sSub>
                  </m:oMath>
                </a14:m>
                <a:r>
                  <a:rPr lang="en-US" sz="2200">
                    <a:latin typeface="Times New Roman" panose="02020603050405020304" pitchFamily="18" charset="0"/>
                    <a:cs typeface="Times New Roman" panose="02020603050405020304" pitchFamily="18" charset="0"/>
                  </a:rPr>
                  <a:t> can be expanded in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as</a:t>
                </a:r>
              </a:p>
              <a:p>
                <a:pPr lvl="1"/>
                <a14:m>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𝑥</m:t>
                        </m:r>
                      </m:e>
                      <m:sub>
                        <m:r>
                          <a:rPr lang="en-IN" sz="1800" b="0" i="1" smtClean="0">
                            <a:latin typeface="Cambria Math" panose="02040503050406030204" pitchFamily="18" charset="0"/>
                            <a:cs typeface="Times New Roman" panose="02020603050405020304" pitchFamily="18" charset="0"/>
                          </a:rPr>
                          <m:t>0</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2</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2</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𝑛</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Applying Polynomial Filter: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≠0)</m:t>
                    </m:r>
                  </m:oMath>
                </a14:m>
                <a:endParaRPr lang="en-US" sz="1800">
                  <a:latin typeface="Times New Roman" panose="02020603050405020304" pitchFamily="18" charset="0"/>
                  <a:cs typeface="Times New Roman" panose="02020603050405020304" pitchFamily="18" charset="0"/>
                </a:endParaRPr>
              </a:p>
              <a:p>
                <a:pPr lvl="2"/>
                <a14:m>
                  <m:oMath xmlns:m="http://schemas.openxmlformats.org/officeDocument/2006/math">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𝐻</m:t>
                        </m:r>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1</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2</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𝑛</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𝑛</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𝑛</m:t>
                        </m:r>
                      </m:sub>
                    </m:sSub>
                  </m:oMath>
                </a14:m>
                <a:endParaRPr lang="en-US" sz="1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5DDDDE6-A1FE-C08D-E5B9-6FC771876BF8}"/>
                  </a:ext>
                </a:extLst>
              </p:cNvPr>
              <p:cNvSpPr>
                <a:spLocks noGrp="1" noRot="1" noChangeAspect="1" noMove="1" noResize="1" noEditPoints="1" noAdjustHandles="1" noChangeArrowheads="1" noChangeShapeType="1" noTextEdit="1"/>
              </p:cNvSpPr>
              <p:nvPr>
                <p:ph idx="1"/>
              </p:nvPr>
            </p:nvSpPr>
            <p:spPr>
              <a:xfrm>
                <a:off x="628650" y="1490367"/>
                <a:ext cx="7886699" cy="4850152"/>
              </a:xfrm>
              <a:blipFill>
                <a:blip r:embed="rId2"/>
                <a:stretch>
                  <a:fillRect l="-850" t="-1256" r="-2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61FB80-E569-243D-8032-D4CBE2FD161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55041DC-D31E-0681-FE51-BE4634671850}"/>
              </a:ext>
            </a:extLst>
          </p:cNvPr>
          <p:cNvSpPr>
            <a:spLocks noGrp="1"/>
          </p:cNvSpPr>
          <p:nvPr>
            <p:ph type="sldNum" sz="quarter" idx="12"/>
          </p:nvPr>
        </p:nvSpPr>
        <p:spPr/>
        <p:txBody>
          <a:bodyPr/>
          <a:lstStyle/>
          <a:p>
            <a:fld id="{9EFCAA85-8796-4B17-9CA3-4CB18724EF60}" type="slidenum">
              <a:rPr lang="en-US" smtClean="0"/>
              <a:t>30</a:t>
            </a:fld>
            <a:endParaRPr lang="en-US"/>
          </a:p>
        </p:txBody>
      </p:sp>
      <p:grpSp>
        <p:nvGrpSpPr>
          <p:cNvPr id="14" name="Group 13">
            <a:extLst>
              <a:ext uri="{FF2B5EF4-FFF2-40B4-BE49-F238E27FC236}">
                <a16:creationId xmlns:a16="http://schemas.microsoft.com/office/drawing/2014/main" id="{598C6C1F-992F-04EE-D708-83B1B1C5C9CB}"/>
              </a:ext>
            </a:extLst>
          </p:cNvPr>
          <p:cNvGrpSpPr/>
          <p:nvPr/>
        </p:nvGrpSpPr>
        <p:grpSpPr>
          <a:xfrm>
            <a:off x="628650" y="1474535"/>
            <a:ext cx="8294870" cy="4788211"/>
            <a:chOff x="628643" y="1733721"/>
            <a:chExt cx="8294870" cy="4548747"/>
          </a:xfrm>
        </p:grpSpPr>
        <p:pic>
          <p:nvPicPr>
            <p:cNvPr id="9" name="Picture 8">
              <a:extLst>
                <a:ext uri="{FF2B5EF4-FFF2-40B4-BE49-F238E27FC236}">
                  <a16:creationId xmlns:a16="http://schemas.microsoft.com/office/drawing/2014/main" id="{B66CC1CC-1DF1-218B-D6F9-5F343682C125}"/>
                </a:ext>
              </a:extLst>
            </p:cNvPr>
            <p:cNvPicPr>
              <a:picLocks noChangeAspect="1"/>
            </p:cNvPicPr>
            <p:nvPr/>
          </p:nvPicPr>
          <p:blipFill>
            <a:blip r:embed="rId3"/>
            <a:stretch>
              <a:fillRect/>
            </a:stretch>
          </p:blipFill>
          <p:spPr>
            <a:xfrm>
              <a:off x="4680694" y="1733721"/>
              <a:ext cx="3943356" cy="3259376"/>
            </a:xfrm>
            <a:prstGeom prst="rect">
              <a:avLst/>
            </a:prstGeom>
          </p:spPr>
        </p:pic>
        <p:pic>
          <p:nvPicPr>
            <p:cNvPr id="11" name="Picture 10">
              <a:extLst>
                <a:ext uri="{FF2B5EF4-FFF2-40B4-BE49-F238E27FC236}">
                  <a16:creationId xmlns:a16="http://schemas.microsoft.com/office/drawing/2014/main" id="{7098958E-1145-C0CF-BBD9-0F31F02A372A}"/>
                </a:ext>
              </a:extLst>
            </p:cNvPr>
            <p:cNvPicPr>
              <a:picLocks noChangeAspect="1"/>
            </p:cNvPicPr>
            <p:nvPr/>
          </p:nvPicPr>
          <p:blipFill>
            <a:blip r:embed="rId4"/>
            <a:stretch>
              <a:fillRect/>
            </a:stretch>
          </p:blipFill>
          <p:spPr>
            <a:xfrm>
              <a:off x="628643" y="1733721"/>
              <a:ext cx="4160752" cy="32593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77F62-144C-BC0A-28E3-5501603D572E}"/>
                    </a:ext>
                  </a:extLst>
                </p:cNvPr>
                <p:cNvSpPr txBox="1"/>
                <p:nvPr/>
              </p:nvSpPr>
              <p:spPr>
                <a:xfrm>
                  <a:off x="628644" y="4879023"/>
                  <a:ext cx="4134119" cy="1403445"/>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Fast growth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US">
                      <a:latin typeface="Times New Roman" panose="02020603050405020304" pitchFamily="18" charset="0"/>
                      <a:cs typeface="Times New Roman" panose="02020603050405020304" pitchFamily="18" charset="0"/>
                    </a:rPr>
                    <a:t> outside the </a:t>
                  </a:r>
                  <a14:m>
                    <m:oMath xmlns:m="http://schemas.openxmlformats.org/officeDocument/2006/math">
                      <m:r>
                        <a:rPr lang="en-IN" b="0" i="1" smtClean="0">
                          <a:latin typeface="Cambria Math" panose="02040503050406030204" pitchFamily="18" charset="0"/>
                        </a:rPr>
                        <m:t>[−1,1]</m:t>
                      </m:r>
                    </m:oMath>
                  </a14:m>
                  <a:r>
                    <a:rPr lang="en-US">
                      <a:latin typeface="Times New Roman" panose="02020603050405020304" pitchFamily="18" charset="0"/>
                      <a:cs typeface="Times New Roman" panose="02020603050405020304" pitchFamily="18" charset="0"/>
                    </a:rPr>
                    <a:t> interval. Uses a </a:t>
                  </a:r>
                  <a:r>
                    <a:rPr lang="en-US" err="1">
                      <a:latin typeface="Times New Roman" panose="02020603050405020304" pitchFamily="18" charset="0"/>
                      <a:cs typeface="Times New Roman" panose="02020603050405020304" pitchFamily="18" charset="0"/>
                    </a:rPr>
                    <a:t>semilog</a:t>
                  </a:r>
                  <a:r>
                    <a:rPr lang="en-US">
                      <a:latin typeface="Times New Roman" panose="02020603050405020304" pitchFamily="18" charset="0"/>
                      <a:cs typeface="Times New Roman" panose="02020603050405020304" pitchFamily="18" charset="0"/>
                    </a:rPr>
                    <a:t> for the y-axis, for which we take absolute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and add a mall shift </a:t>
                  </a:r>
                  <a14:m>
                    <m:oMath xmlns:m="http://schemas.openxmlformats.org/officeDocument/2006/math">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d>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8377F62-144C-BC0A-28E3-5501603D572E}"/>
                    </a:ext>
                  </a:extLst>
                </p:cNvPr>
                <p:cNvSpPr txBox="1">
                  <a:spLocks noRot="1" noChangeAspect="1" noMove="1" noResize="1" noEditPoints="1" noAdjustHandles="1" noChangeArrowheads="1" noChangeShapeType="1" noTextEdit="1"/>
                </p:cNvSpPr>
                <p:nvPr/>
              </p:nvSpPr>
              <p:spPr>
                <a:xfrm>
                  <a:off x="628644" y="4879023"/>
                  <a:ext cx="4134119" cy="1403445"/>
                </a:xfrm>
                <a:prstGeom prst="rect">
                  <a:avLst/>
                </a:prstGeom>
                <a:blipFill>
                  <a:blip r:embed="rId5"/>
                  <a:stretch>
                    <a:fillRect l="-1029" t="-1639" r="-1176" b="-123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6CF556-8750-FCF1-9425-5F02BEC09868}"/>
                    </a:ext>
                  </a:extLst>
                </p:cNvPr>
                <p:cNvSpPr txBox="1"/>
                <p:nvPr/>
              </p:nvSpPr>
              <p:spPr>
                <a:xfrm>
                  <a:off x="4789394" y="4847359"/>
                  <a:ext cx="4134119" cy="1140299"/>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Linear scale for both X and Y-axis. Show the complete dominance of the highest degree polynomial over lower degree counterparts outside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p:txBody>
            </p:sp>
          </mc:Choice>
          <mc:Fallback xmlns="">
            <p:sp>
              <p:nvSpPr>
                <p:cNvPr id="13" name="TextBox 12">
                  <a:extLst>
                    <a:ext uri="{FF2B5EF4-FFF2-40B4-BE49-F238E27FC236}">
                      <a16:creationId xmlns:a16="http://schemas.microsoft.com/office/drawing/2014/main" id="{576CF556-8750-FCF1-9425-5F02BEC09868}"/>
                    </a:ext>
                  </a:extLst>
                </p:cNvPr>
                <p:cNvSpPr txBox="1">
                  <a:spLocks noRot="1" noChangeAspect="1" noMove="1" noResize="1" noEditPoints="1" noAdjustHandles="1" noChangeArrowheads="1" noChangeShapeType="1" noTextEdit="1"/>
                </p:cNvSpPr>
                <p:nvPr/>
              </p:nvSpPr>
              <p:spPr>
                <a:xfrm>
                  <a:off x="4789394" y="4847359"/>
                  <a:ext cx="4134119" cy="1140299"/>
                </a:xfrm>
                <a:prstGeom prst="rect">
                  <a:avLst/>
                </a:prstGeom>
                <a:blipFill>
                  <a:blip r:embed="rId6"/>
                  <a:stretch>
                    <a:fillRect l="-1176" t="-2525" r="-1029" b="-7071"/>
                  </a:stretch>
                </a:blipFill>
                <a:ln>
                  <a:solidFill>
                    <a:schemeClr val="tx1"/>
                  </a:solidFill>
                </a:ln>
              </p:spPr>
              <p:txBody>
                <a:bodyPr/>
                <a:lstStyle/>
                <a:p>
                  <a:r>
                    <a:rPr lang="en-US">
                      <a:noFill/>
                    </a:rPr>
                    <a:t> </a:t>
                  </a:r>
                </a:p>
              </p:txBody>
            </p:sp>
          </mc:Fallback>
        </mc:AlternateContent>
      </p:grpSp>
      <p:pic>
        <p:nvPicPr>
          <p:cNvPr id="6" name="Picture 5" descr="Diagram&#10;&#10;Description automatically generated with low confidence">
            <a:extLst>
              <a:ext uri="{FF2B5EF4-FFF2-40B4-BE49-F238E27FC236}">
                <a16:creationId xmlns:a16="http://schemas.microsoft.com/office/drawing/2014/main" id="{BF0823F9-FD4C-9846-181B-13D0E04EC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38993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ntr" presetSubtype="0" fill="hold" grpId="1" nodeType="with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par>
                                <p:cTn id="72" presetID="22" presetClass="entr" presetSubtype="8"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left)">
                                      <p:cBhvr>
                                        <p:cTn id="74" dur="500"/>
                                        <p:tgtEl>
                                          <p:spTgt spid="3">
                                            <p:txEl>
                                              <p:pRg st="7" end="7"/>
                                            </p:txEl>
                                          </p:spTgt>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wipe(left)">
                                      <p:cBhvr>
                                        <p:cTn id="78" dur="500"/>
                                        <p:tgtEl>
                                          <p:spTgt spid="3">
                                            <p:txEl>
                                              <p:pRg st="8" end="8"/>
                                            </p:txEl>
                                          </p:spTgt>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wipe(left)">
                                      <p:cBhvr>
                                        <p:cTn id="82" dur="500"/>
                                        <p:tgtEl>
                                          <p:spTgt spid="3">
                                            <p:txEl>
                                              <p:pRg st="9" end="9"/>
                                            </p:txEl>
                                          </p:spTgt>
                                        </p:tgtEl>
                                      </p:cBhvr>
                                    </p:animEffect>
                                  </p:childTnLst>
                                </p:cTn>
                              </p:par>
                            </p:childTnLst>
                          </p:cTn>
                        </p:par>
                        <p:par>
                          <p:cTn id="83" fill="hold">
                            <p:stCondLst>
                              <p:cond delay="1500"/>
                            </p:stCondLst>
                            <p:childTnLst>
                              <p:par>
                                <p:cTn id="84" presetID="22" presetClass="entr" presetSubtype="8" fill="hold" nodeType="after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0782-5731-A7B4-D176-366A470F82AF}"/>
                  </a:ext>
                </a:extLst>
              </p:cNvPr>
              <p:cNvSpPr>
                <a:spLocks noGrp="1"/>
              </p:cNvSpPr>
              <p:nvPr>
                <p:ph idx="1"/>
              </p:nvPr>
            </p:nvSpPr>
            <p:spPr>
              <a:xfrm>
                <a:off x="628650" y="692458"/>
                <a:ext cx="7886700" cy="5663893"/>
              </a:xfrm>
            </p:spPr>
            <p:txBody>
              <a:bodyPr>
                <a:normAutofit/>
              </a:bodyPr>
              <a:lstStyle/>
              <a:p>
                <a:r>
                  <a:rPr lang="en-US">
                    <a:latin typeface="Times New Roman" panose="02020603050405020304" pitchFamily="18" charset="0"/>
                    <a:cs typeface="Times New Roman" panose="02020603050405020304" pitchFamily="18" charset="0"/>
                  </a:rPr>
                  <a:t>After normalization: </a:t>
                </a:r>
                <a14:m>
                  <m:oMath xmlns:m="http://schemas.openxmlformats.org/officeDocument/2006/math">
                    <m:r>
                      <a:rPr lang="en-IN" b="0" i="1" smtClean="0">
                        <a:latin typeface="Cambria Math" panose="02040503050406030204" pitchFamily="18" charset="0"/>
                      </a:rPr>
                      <m:t>𝑝</m:t>
                    </m:r>
                    <m:d>
                      <m:dPr>
                        <m:ctrlPr>
                          <a:rPr lang="en-IN" b="1" i="1" smtClean="0">
                            <a:latin typeface="Cambria Math" panose="02040503050406030204" pitchFamily="18" charset="0"/>
                          </a:rPr>
                        </m:ctrlPr>
                      </m:dPr>
                      <m:e>
                        <m:r>
                          <a:rPr lang="en-IN" b="1" i="1" smtClean="0">
                            <a:latin typeface="Cambria Math" panose="02040503050406030204" pitchFamily="18" charset="0"/>
                          </a:rPr>
                          <m:t>𝑯</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1</m:t>
                        </m:r>
                      </m:sub>
                    </m:sSub>
                  </m:oMath>
                </a14:m>
                <a:r>
                  <a:rPr lang="en-US">
                    <a:latin typeface="Times New Roman" panose="02020603050405020304" pitchFamily="18" charset="0"/>
                    <a:cs typeface="Times New Roman" panose="02020603050405020304" pitchFamily="18" charset="0"/>
                  </a:rPr>
                  <a:t>. </a:t>
                </a:r>
              </a:p>
              <a:p>
                <a:pPr lvl="2"/>
                <a:r>
                  <a:rPr lang="en-US">
                    <a:latin typeface="Times New Roman" panose="02020603050405020304" pitchFamily="18" charset="0"/>
                    <a:cs typeface="Times New Roman" panose="02020603050405020304" pitchFamily="18" charset="0"/>
                  </a:rPr>
                  <a:t>The convergence rate of an eigen-algorithm  depends on the gap-ratio </a:t>
                </a:r>
                <a14:m>
                  <m:oMath xmlns:m="http://schemas.openxmlformats.org/officeDocument/2006/math">
                    <m:r>
                      <a:rPr lang="en-IN" b="0" i="0" smtClean="0">
                        <a:latin typeface="Cambria Math" panose="02040503050406030204" pitchFamily="18" charset="0"/>
                      </a:rPr>
                      <m:t>=</m:t>
                    </m:r>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𝑗</m:t>
                        </m:r>
                      </m:lim>
                    </m:limLow>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den>
                    </m:f>
                    <m:r>
                      <a:rPr lang="en-IN" b="0" i="1" smtClean="0">
                        <a:latin typeface="Cambria Math" panose="02040503050406030204" pitchFamily="18" charset="0"/>
                      </a:rPr>
                      <m:t>, </m:t>
                    </m:r>
                    <m:r>
                      <a:rPr lang="en-IN" b="0" i="1" smtClean="0">
                        <a:latin typeface="Cambria Math" panose="02040503050406030204" pitchFamily="18" charset="0"/>
                      </a:rPr>
                      <m:t>𝑗</m:t>
                    </m:r>
                    <m:r>
                      <a:rPr lang="en-IN" b="0" i="1" smtClean="0">
                        <a:latin typeface="Cambria Math" panose="02040503050406030204" pitchFamily="18" charset="0"/>
                      </a:rPr>
                      <m:t>≠1</m:t>
                    </m:r>
                  </m:oMath>
                </a14:m>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Apply affine mapping to map unwanted spectrum inside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a:p>
                <a:pPr lvl="2"/>
                <a:r>
                  <a:rPr lang="en-US">
                    <a:latin typeface="Times New Roman" panose="02020603050405020304" pitchFamily="18" charset="0"/>
                    <a:cs typeface="Times New Roman" panose="02020603050405020304" pitchFamily="18" charset="0"/>
                  </a:rPr>
                  <a:t>Exponential growth property automatically applied to map the wanted spectrum (by better gap-ratio)</a:t>
                </a:r>
              </a:p>
            </p:txBody>
          </p:sp>
        </mc:Choice>
        <mc:Fallback xmlns="">
          <p:sp>
            <p:nvSpPr>
              <p:cNvPr id="3" name="Content Placeholder 2">
                <a:extLst>
                  <a:ext uri="{FF2B5EF4-FFF2-40B4-BE49-F238E27FC236}">
                    <a16:creationId xmlns:a16="http://schemas.microsoft.com/office/drawing/2014/main" id="{FE0C0782-5731-A7B4-D176-366A470F82AF}"/>
                  </a:ext>
                </a:extLst>
              </p:cNvPr>
              <p:cNvSpPr>
                <a:spLocks noGrp="1" noRot="1" noChangeAspect="1" noMove="1" noResize="1" noEditPoints="1" noAdjustHandles="1" noChangeArrowheads="1" noChangeShapeType="1" noTextEdit="1"/>
              </p:cNvSpPr>
              <p:nvPr>
                <p:ph idx="1"/>
              </p:nvPr>
            </p:nvSpPr>
            <p:spPr>
              <a:xfrm>
                <a:off x="628650" y="692458"/>
                <a:ext cx="7886700" cy="5663893"/>
              </a:xfrm>
              <a:blipFill>
                <a:blip r:embed="rId2"/>
                <a:stretch>
                  <a:fillRect l="-1314" t="-19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1732BF8-CC87-353E-F865-8F89FA412ED6}"/>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FD28EEC9-4F80-CD96-AC04-3CC41CCE46B8}"/>
              </a:ext>
            </a:extLst>
          </p:cNvPr>
          <p:cNvSpPr>
            <a:spLocks noGrp="1"/>
          </p:cNvSpPr>
          <p:nvPr>
            <p:ph type="sldNum" sz="quarter" idx="12"/>
          </p:nvPr>
        </p:nvSpPr>
        <p:spPr/>
        <p:txBody>
          <a:bodyPr/>
          <a:lstStyle/>
          <a:p>
            <a:fld id="{9EFCAA85-8796-4B17-9CA3-4CB18724EF60}" type="slidenum">
              <a:rPr lang="en-US" smtClean="0"/>
              <a:t>31</a:t>
            </a:fld>
            <a:endParaRPr lang="en-US"/>
          </a:p>
        </p:txBody>
      </p:sp>
      <p:pic>
        <p:nvPicPr>
          <p:cNvPr id="2" name="Picture 1" descr="Diagram&#10;&#10;Description automatically generated with low confidence">
            <a:extLst>
              <a:ext uri="{FF2B5EF4-FFF2-40B4-BE49-F238E27FC236}">
                <a16:creationId xmlns:a16="http://schemas.microsoft.com/office/drawing/2014/main" id="{CFD23F4F-1DDF-2D99-A3E1-AEE09086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423573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66C4-D005-562F-C1B1-193A46516A85}"/>
              </a:ext>
            </a:extLst>
          </p:cNvPr>
          <p:cNvSpPr>
            <a:spLocks noGrp="1"/>
          </p:cNvSpPr>
          <p:nvPr>
            <p:ph type="title"/>
          </p:nvPr>
        </p:nvSpPr>
        <p:spPr/>
        <p:txBody>
          <a:bodyPr>
            <a:normAutofit/>
          </a:bodyPr>
          <a:lstStyle/>
          <a:p>
            <a:r>
              <a:rPr lang="en-IN" sz="3000"/>
              <a:t>Classical Chebyshev Filtering</a:t>
            </a:r>
            <a:endParaRPr lang="en-US" sz="3000"/>
          </a:p>
        </p:txBody>
      </p:sp>
      <p:sp>
        <p:nvSpPr>
          <p:cNvPr id="4" name="Date Placeholder 3">
            <a:extLst>
              <a:ext uri="{FF2B5EF4-FFF2-40B4-BE49-F238E27FC236}">
                <a16:creationId xmlns:a16="http://schemas.microsoft.com/office/drawing/2014/main" id="{05924F38-51D0-3FCB-C545-AC0FD8E28E36}"/>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ED4D08DE-B99E-5BD5-9318-4BFFAC3D8196}"/>
              </a:ext>
            </a:extLst>
          </p:cNvPr>
          <p:cNvSpPr>
            <a:spLocks noGrp="1"/>
          </p:cNvSpPr>
          <p:nvPr>
            <p:ph type="sldNum" sz="quarter" idx="12"/>
          </p:nvPr>
        </p:nvSpPr>
        <p:spPr/>
        <p:txBody>
          <a:bodyPr/>
          <a:lstStyle/>
          <a:p>
            <a:fld id="{9EFCAA85-8796-4B17-9CA3-4CB18724EF60}" type="slidenum">
              <a:rPr lang="en-US" smtClean="0"/>
              <a:t>32</a:t>
            </a:fld>
            <a:endParaRPr lang="en-US"/>
          </a:p>
        </p:txBody>
      </p:sp>
      <p:grpSp>
        <p:nvGrpSpPr>
          <p:cNvPr id="6" name="Group 5">
            <a:extLst>
              <a:ext uri="{FF2B5EF4-FFF2-40B4-BE49-F238E27FC236}">
                <a16:creationId xmlns:a16="http://schemas.microsoft.com/office/drawing/2014/main" id="{9D88D2E6-B423-2CFA-1779-BC49312E6C78}"/>
              </a:ext>
            </a:extLst>
          </p:cNvPr>
          <p:cNvGrpSpPr/>
          <p:nvPr/>
        </p:nvGrpSpPr>
        <p:grpSpPr>
          <a:xfrm>
            <a:off x="383158" y="2083013"/>
            <a:ext cx="6821147" cy="1283479"/>
            <a:chOff x="265453" y="2297921"/>
            <a:chExt cx="6821147" cy="1283479"/>
          </a:xfrm>
        </p:grpSpPr>
        <p:cxnSp>
          <p:nvCxnSpPr>
            <p:cNvPr id="7" name="Straight Arrow Connector 6">
              <a:extLst>
                <a:ext uri="{FF2B5EF4-FFF2-40B4-BE49-F238E27FC236}">
                  <a16:creationId xmlns:a16="http://schemas.microsoft.com/office/drawing/2014/main" id="{CA2AAD7A-1B9C-DC06-43CA-54B995F8C9B1}"/>
                </a:ext>
              </a:extLst>
            </p:cNvPr>
            <p:cNvCxnSpPr>
              <a:cxnSpLocks/>
            </p:cNvCxnSpPr>
            <p:nvPr/>
          </p:nvCxnSpPr>
          <p:spPr bwMode="auto">
            <a:xfrm>
              <a:off x="1027453" y="2839744"/>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F71FE269-E36B-AC54-2055-6756B871CD55}"/>
                </a:ext>
              </a:extLst>
            </p:cNvPr>
            <p:cNvSpPr txBox="1"/>
            <p:nvPr/>
          </p:nvSpPr>
          <p:spPr>
            <a:xfrm>
              <a:off x="2932453" y="2579022"/>
              <a:ext cx="1600200" cy="276999"/>
            </a:xfrm>
            <a:prstGeom prst="rect">
              <a:avLst/>
            </a:prstGeom>
            <a:noFill/>
          </p:spPr>
          <p:txBody>
            <a:bodyPr wrap="square" rtlCol="0">
              <a:spAutoFit/>
            </a:bodyPr>
            <a:lstStyle/>
            <a:p>
              <a:r>
                <a:rPr lang="en-US" sz="1200"/>
                <a:t>Unwanted Spectrum</a:t>
              </a:r>
            </a:p>
          </p:txBody>
        </p:sp>
        <p:cxnSp>
          <p:nvCxnSpPr>
            <p:cNvPr id="9" name="Straight Arrow Connector 8">
              <a:extLst>
                <a:ext uri="{FF2B5EF4-FFF2-40B4-BE49-F238E27FC236}">
                  <a16:creationId xmlns:a16="http://schemas.microsoft.com/office/drawing/2014/main" id="{84B14144-5A01-CDD7-B3D0-719C8FE4F8E3}"/>
                </a:ext>
              </a:extLst>
            </p:cNvPr>
            <p:cNvCxnSpPr>
              <a:cxnSpLocks/>
            </p:cNvCxnSpPr>
            <p:nvPr/>
          </p:nvCxnSpPr>
          <p:spPr bwMode="auto">
            <a:xfrm flipV="1">
              <a:off x="2648124" y="2820700"/>
              <a:ext cx="2111837" cy="19044"/>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cxnSp>
          <p:nvCxnSpPr>
            <p:cNvPr id="10" name="Straight Connector 9">
              <a:extLst>
                <a:ext uri="{FF2B5EF4-FFF2-40B4-BE49-F238E27FC236}">
                  <a16:creationId xmlns:a16="http://schemas.microsoft.com/office/drawing/2014/main" id="{7EB8143A-AEE3-2F4C-1DF0-9C443A14DADD}"/>
                </a:ext>
              </a:extLst>
            </p:cNvPr>
            <p:cNvCxnSpPr>
              <a:cxnSpLocks/>
            </p:cNvCxnSpPr>
            <p:nvPr/>
          </p:nvCxnSpPr>
          <p:spPr bwMode="auto">
            <a:xfrm>
              <a:off x="4729043" y="2717521"/>
              <a:ext cx="0" cy="863879"/>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pic>
          <p:nvPicPr>
            <p:cNvPr id="11" name="Picture 4">
              <a:extLst>
                <a:ext uri="{FF2B5EF4-FFF2-40B4-BE49-F238E27FC236}">
                  <a16:creationId xmlns:a16="http://schemas.microsoft.com/office/drawing/2014/main" id="{20D2AC4F-E49C-7810-72F1-5EF1CBA98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950" y="3192464"/>
              <a:ext cx="265615" cy="18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device&#10;&#10;Description automatically generated">
              <a:extLst>
                <a:ext uri="{FF2B5EF4-FFF2-40B4-BE49-F238E27FC236}">
                  <a16:creationId xmlns:a16="http://schemas.microsoft.com/office/drawing/2014/main" id="{D1509A50-9313-3713-025B-909DE4EFB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53" y="2981072"/>
              <a:ext cx="4117757" cy="415935"/>
            </a:xfrm>
            <a:prstGeom prst="rect">
              <a:avLst/>
            </a:prstGeom>
          </p:spPr>
        </p:pic>
        <p:cxnSp>
          <p:nvCxnSpPr>
            <p:cNvPr id="13" name="Straight Arrow Connector 12">
              <a:extLst>
                <a:ext uri="{FF2B5EF4-FFF2-40B4-BE49-F238E27FC236}">
                  <a16:creationId xmlns:a16="http://schemas.microsoft.com/office/drawing/2014/main" id="{7D8DE2BA-81E2-B334-6A81-AE3CC07671F5}"/>
                </a:ext>
              </a:extLst>
            </p:cNvPr>
            <p:cNvCxnSpPr>
              <a:cxnSpLocks/>
            </p:cNvCxnSpPr>
            <p:nvPr/>
          </p:nvCxnSpPr>
          <p:spPr bwMode="auto">
            <a:xfrm>
              <a:off x="3967043" y="3036957"/>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sp>
          <p:nvSpPr>
            <p:cNvPr id="14" name="Flowchart: Connector 15">
              <a:extLst>
                <a:ext uri="{FF2B5EF4-FFF2-40B4-BE49-F238E27FC236}">
                  <a16:creationId xmlns:a16="http://schemas.microsoft.com/office/drawing/2014/main" id="{A6BA49A0-7353-3EAB-10D6-60CD71BA8C74}"/>
                </a:ext>
              </a:extLst>
            </p:cNvPr>
            <p:cNvSpPr/>
            <p:nvPr/>
          </p:nvSpPr>
          <p:spPr bwMode="auto">
            <a:xfrm>
              <a:off x="2590800" y="2839743"/>
              <a:ext cx="353256" cy="352018"/>
            </a:xfrm>
            <a:prstGeom prst="flowChartConnector">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pic>
          <p:nvPicPr>
            <p:cNvPr id="15" name="Picture 14" descr="A close up of a logo&#10;&#10;Description automatically generated">
              <a:extLst>
                <a:ext uri="{FF2B5EF4-FFF2-40B4-BE49-F238E27FC236}">
                  <a16:creationId xmlns:a16="http://schemas.microsoft.com/office/drawing/2014/main" id="{A678029D-3011-C28F-AE3D-067E024D9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50" y="2302536"/>
              <a:ext cx="2901950" cy="321627"/>
            </a:xfrm>
            <a:prstGeom prst="rect">
              <a:avLst/>
            </a:prstGeom>
          </p:spPr>
        </p:pic>
        <p:sp>
          <p:nvSpPr>
            <p:cNvPr id="16" name="Arrow: Bent 5125">
              <a:extLst>
                <a:ext uri="{FF2B5EF4-FFF2-40B4-BE49-F238E27FC236}">
                  <a16:creationId xmlns:a16="http://schemas.microsoft.com/office/drawing/2014/main" id="{79098F8E-2D37-E732-6BAD-F58599BCA37F}"/>
                </a:ext>
              </a:extLst>
            </p:cNvPr>
            <p:cNvSpPr/>
            <p:nvPr/>
          </p:nvSpPr>
          <p:spPr bwMode="auto">
            <a:xfrm>
              <a:off x="2762297" y="2297921"/>
              <a:ext cx="1441499" cy="513880"/>
            </a:xfrm>
            <a:prstGeom prst="bentArrow">
              <a:avLst>
                <a:gd name="adj1" fmla="val 25000"/>
                <a:gd name="adj2" fmla="val 28502"/>
                <a:gd name="adj3" fmla="val 25000"/>
                <a:gd name="adj4" fmla="val 49848"/>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cxnSp>
          <p:nvCxnSpPr>
            <p:cNvPr id="17" name="Straight Connector 16">
              <a:extLst>
                <a:ext uri="{FF2B5EF4-FFF2-40B4-BE49-F238E27FC236}">
                  <a16:creationId xmlns:a16="http://schemas.microsoft.com/office/drawing/2014/main" id="{5CAA68A7-809E-8026-3535-0A2D707BD0D4}"/>
                </a:ext>
              </a:extLst>
            </p:cNvPr>
            <p:cNvCxnSpPr>
              <a:cxnSpLocks/>
            </p:cNvCxnSpPr>
            <p:nvPr/>
          </p:nvCxnSpPr>
          <p:spPr bwMode="auto">
            <a:xfrm>
              <a:off x="1027453" y="2717521"/>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18" name="TextBox 17">
              <a:extLst>
                <a:ext uri="{FF2B5EF4-FFF2-40B4-BE49-F238E27FC236}">
                  <a16:creationId xmlns:a16="http://schemas.microsoft.com/office/drawing/2014/main" id="{2E7769F7-5357-6C21-DF32-0F006CDC73A9}"/>
                </a:ext>
              </a:extLst>
            </p:cNvPr>
            <p:cNvSpPr txBox="1"/>
            <p:nvPr/>
          </p:nvSpPr>
          <p:spPr>
            <a:xfrm>
              <a:off x="1162097" y="2583705"/>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19" name="Straight Connector 18">
              <a:extLst>
                <a:ext uri="{FF2B5EF4-FFF2-40B4-BE49-F238E27FC236}">
                  <a16:creationId xmlns:a16="http://schemas.microsoft.com/office/drawing/2014/main" id="{CEE3DBD4-5425-D520-2B0F-D1B3DADC0B7A}"/>
                </a:ext>
              </a:extLst>
            </p:cNvPr>
            <p:cNvCxnSpPr>
              <a:cxnSpLocks/>
            </p:cNvCxnSpPr>
            <p:nvPr/>
          </p:nvCxnSpPr>
          <p:spPr bwMode="auto">
            <a:xfrm>
              <a:off x="2673956" y="2624163"/>
              <a:ext cx="15167" cy="772844"/>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grpSp>
      <p:grpSp>
        <p:nvGrpSpPr>
          <p:cNvPr id="20" name="Group 19">
            <a:extLst>
              <a:ext uri="{FF2B5EF4-FFF2-40B4-BE49-F238E27FC236}">
                <a16:creationId xmlns:a16="http://schemas.microsoft.com/office/drawing/2014/main" id="{9E8ACA60-85CB-D0DC-4C50-BE3ED2B0CF39}"/>
              </a:ext>
            </a:extLst>
          </p:cNvPr>
          <p:cNvGrpSpPr/>
          <p:nvPr/>
        </p:nvGrpSpPr>
        <p:grpSpPr>
          <a:xfrm>
            <a:off x="52839" y="4546321"/>
            <a:ext cx="4697416" cy="1047463"/>
            <a:chOff x="186296" y="4436029"/>
            <a:chExt cx="4690504" cy="897971"/>
          </a:xfrm>
        </p:grpSpPr>
        <p:pic>
          <p:nvPicPr>
            <p:cNvPr id="21" name="Picture 20" descr="A picture containing device&#10;&#10;Description automatically generated">
              <a:extLst>
                <a:ext uri="{FF2B5EF4-FFF2-40B4-BE49-F238E27FC236}">
                  <a16:creationId xmlns:a16="http://schemas.microsoft.com/office/drawing/2014/main" id="{DBF4AA6C-D76F-1E55-EC6C-94F12A632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6" y="4782135"/>
              <a:ext cx="4117757" cy="551865"/>
            </a:xfrm>
            <a:prstGeom prst="rect">
              <a:avLst/>
            </a:prstGeom>
          </p:spPr>
        </p:pic>
        <p:cxnSp>
          <p:nvCxnSpPr>
            <p:cNvPr id="22" name="Straight Arrow Connector 21">
              <a:extLst>
                <a:ext uri="{FF2B5EF4-FFF2-40B4-BE49-F238E27FC236}">
                  <a16:creationId xmlns:a16="http://schemas.microsoft.com/office/drawing/2014/main" id="{22AF502A-1F7A-1475-952C-0C02DC286B27}"/>
                </a:ext>
              </a:extLst>
            </p:cNvPr>
            <p:cNvCxnSpPr>
              <a:cxnSpLocks/>
            </p:cNvCxnSpPr>
            <p:nvPr/>
          </p:nvCxnSpPr>
          <p:spPr bwMode="auto">
            <a:xfrm>
              <a:off x="3967043" y="4876800"/>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23" name="Picture 10">
              <a:extLst>
                <a:ext uri="{FF2B5EF4-FFF2-40B4-BE49-F238E27FC236}">
                  <a16:creationId xmlns:a16="http://schemas.microsoft.com/office/drawing/2014/main" id="{2A3F2CC2-C1D0-203E-2693-229E7F8F0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2100" y="5204601"/>
              <a:ext cx="64700" cy="1293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89DEF3E7-6574-4054-9EAA-DA345397EAC4}"/>
                </a:ext>
              </a:extLst>
            </p:cNvPr>
            <p:cNvCxnSpPr>
              <a:cxnSpLocks/>
            </p:cNvCxnSpPr>
            <p:nvPr/>
          </p:nvCxnSpPr>
          <p:spPr bwMode="auto">
            <a:xfrm>
              <a:off x="1007898" y="4546239"/>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1CC35AFC-E924-DE58-B738-88D890180A23}"/>
                </a:ext>
              </a:extLst>
            </p:cNvPr>
            <p:cNvCxnSpPr>
              <a:cxnSpLocks/>
            </p:cNvCxnSpPr>
            <p:nvPr/>
          </p:nvCxnSpPr>
          <p:spPr bwMode="auto">
            <a:xfrm>
              <a:off x="2704290" y="4576889"/>
              <a:ext cx="0" cy="648396"/>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5AB335D6-53FB-C071-4B19-BD6A259F7A57}"/>
                </a:ext>
              </a:extLst>
            </p:cNvPr>
            <p:cNvCxnSpPr>
              <a:cxnSpLocks/>
            </p:cNvCxnSpPr>
            <p:nvPr/>
          </p:nvCxnSpPr>
          <p:spPr bwMode="auto">
            <a:xfrm>
              <a:off x="4717722" y="4574529"/>
              <a:ext cx="9922" cy="704225"/>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27" name="TextBox 26">
              <a:extLst>
                <a:ext uri="{FF2B5EF4-FFF2-40B4-BE49-F238E27FC236}">
                  <a16:creationId xmlns:a16="http://schemas.microsoft.com/office/drawing/2014/main" id="{75AFAC0C-174B-37ED-4B03-14AFB7F5E19F}"/>
                </a:ext>
              </a:extLst>
            </p:cNvPr>
            <p:cNvSpPr txBox="1"/>
            <p:nvPr/>
          </p:nvSpPr>
          <p:spPr>
            <a:xfrm>
              <a:off x="2801726" y="4438389"/>
              <a:ext cx="1600200" cy="276999"/>
            </a:xfrm>
            <a:prstGeom prst="rect">
              <a:avLst/>
            </a:prstGeom>
            <a:noFill/>
          </p:spPr>
          <p:txBody>
            <a:bodyPr wrap="square" rtlCol="0">
              <a:spAutoFit/>
            </a:bodyPr>
            <a:lstStyle/>
            <a:p>
              <a:r>
                <a:rPr lang="en-US" sz="1200"/>
                <a:t>Unwanted Spectrum</a:t>
              </a:r>
            </a:p>
          </p:txBody>
        </p:sp>
        <p:cxnSp>
          <p:nvCxnSpPr>
            <p:cNvPr id="28" name="Straight Arrow Connector 27">
              <a:extLst>
                <a:ext uri="{FF2B5EF4-FFF2-40B4-BE49-F238E27FC236}">
                  <a16:creationId xmlns:a16="http://schemas.microsoft.com/office/drawing/2014/main" id="{24751BB4-2ECF-7019-FF23-0D6E924D7939}"/>
                </a:ext>
              </a:extLst>
            </p:cNvPr>
            <p:cNvCxnSpPr>
              <a:cxnSpLocks/>
            </p:cNvCxnSpPr>
            <p:nvPr/>
          </p:nvCxnSpPr>
          <p:spPr bwMode="auto">
            <a:xfrm>
              <a:off x="2689123" y="4694836"/>
              <a:ext cx="2027310" cy="16431"/>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29" name="TextBox 28">
              <a:extLst>
                <a:ext uri="{FF2B5EF4-FFF2-40B4-BE49-F238E27FC236}">
                  <a16:creationId xmlns:a16="http://schemas.microsoft.com/office/drawing/2014/main" id="{8E1FECEE-F814-775A-2AAF-AE428A1E3A2F}"/>
                </a:ext>
              </a:extLst>
            </p:cNvPr>
            <p:cNvSpPr txBox="1"/>
            <p:nvPr/>
          </p:nvSpPr>
          <p:spPr>
            <a:xfrm>
              <a:off x="1089361" y="4436029"/>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30" name="Straight Arrow Connector 29">
              <a:extLst>
                <a:ext uri="{FF2B5EF4-FFF2-40B4-BE49-F238E27FC236}">
                  <a16:creationId xmlns:a16="http://schemas.microsoft.com/office/drawing/2014/main" id="{B9C1CBA1-5E82-A2AF-B4EE-43ECB28AF48E}"/>
                </a:ext>
              </a:extLst>
            </p:cNvPr>
            <p:cNvCxnSpPr>
              <a:cxnSpLocks/>
            </p:cNvCxnSpPr>
            <p:nvPr/>
          </p:nvCxnSpPr>
          <p:spPr bwMode="auto">
            <a:xfrm>
              <a:off x="1035036" y="4700715"/>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grpSp>
      <p:grpSp>
        <p:nvGrpSpPr>
          <p:cNvPr id="31" name="Group 30">
            <a:extLst>
              <a:ext uri="{FF2B5EF4-FFF2-40B4-BE49-F238E27FC236}">
                <a16:creationId xmlns:a16="http://schemas.microsoft.com/office/drawing/2014/main" id="{3DAC32EB-4C8E-03A7-31F8-5B278A7430E4}"/>
              </a:ext>
            </a:extLst>
          </p:cNvPr>
          <p:cNvGrpSpPr/>
          <p:nvPr/>
        </p:nvGrpSpPr>
        <p:grpSpPr>
          <a:xfrm>
            <a:off x="4851018" y="3581227"/>
            <a:ext cx="3750783" cy="2895600"/>
            <a:chOff x="228600" y="3148949"/>
            <a:chExt cx="4923116" cy="3350073"/>
          </a:xfrm>
        </p:grpSpPr>
        <p:pic>
          <p:nvPicPr>
            <p:cNvPr id="32" name="Picture 31" descr="A screenshot of a cell phone&#10;&#10;Description automatically generated">
              <a:extLst>
                <a:ext uri="{FF2B5EF4-FFF2-40B4-BE49-F238E27FC236}">
                  <a16:creationId xmlns:a16="http://schemas.microsoft.com/office/drawing/2014/main" id="{61136994-0605-E11C-D781-3C2E3BB5CC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148949"/>
              <a:ext cx="4018924" cy="3350073"/>
            </a:xfrm>
            <a:prstGeom prst="rect">
              <a:avLst/>
            </a:prstGeom>
          </p:spPr>
        </p:pic>
        <p:cxnSp>
          <p:nvCxnSpPr>
            <p:cNvPr id="33" name="Straight Arrow Connector 32">
              <a:extLst>
                <a:ext uri="{FF2B5EF4-FFF2-40B4-BE49-F238E27FC236}">
                  <a16:creationId xmlns:a16="http://schemas.microsoft.com/office/drawing/2014/main" id="{C41CD791-EB91-0D1B-1786-7C31EC933D76}"/>
                </a:ext>
              </a:extLst>
            </p:cNvPr>
            <p:cNvCxnSpPr>
              <a:cxnSpLocks/>
            </p:cNvCxnSpPr>
            <p:nvPr/>
          </p:nvCxnSpPr>
          <p:spPr bwMode="auto">
            <a:xfrm>
              <a:off x="4247524" y="6217920"/>
              <a:ext cx="839492"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34" name="Picture 10">
              <a:extLst>
                <a:ext uri="{FF2B5EF4-FFF2-40B4-BE49-F238E27FC236}">
                  <a16:creationId xmlns:a16="http://schemas.microsoft.com/office/drawing/2014/main" id="{EE46CD4B-2459-15CC-86FF-C148EC131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016" y="6293772"/>
              <a:ext cx="64700" cy="1293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screenshot of a cell phone&#10;&#10;Description automatically generated">
              <a:extLst>
                <a:ext uri="{FF2B5EF4-FFF2-40B4-BE49-F238E27FC236}">
                  <a16:creationId xmlns:a16="http://schemas.microsoft.com/office/drawing/2014/main" id="{3D69F0D7-DE1F-7C7D-ECB0-7FE93EC0A84A}"/>
                </a:ext>
              </a:extLst>
            </p:cNvPr>
            <p:cNvPicPr>
              <a:picLocks noChangeAspect="1"/>
            </p:cNvPicPr>
            <p:nvPr/>
          </p:nvPicPr>
          <p:blipFill rotWithShape="1">
            <a:blip r:embed="rId8">
              <a:extLst>
                <a:ext uri="{28A0092B-C50C-407E-A947-70E740481C1C}">
                  <a14:useLocalDpi xmlns:a14="http://schemas.microsoft.com/office/drawing/2010/main" val="0"/>
                </a:ext>
              </a:extLst>
            </a:blip>
            <a:srcRect l="19141" t="-9700" b="49671"/>
            <a:stretch/>
          </p:blipFill>
          <p:spPr>
            <a:xfrm>
              <a:off x="1394394" y="5962025"/>
              <a:ext cx="2942754" cy="255895"/>
            </a:xfrm>
            <a:prstGeom prst="rect">
              <a:avLst/>
            </a:prstGeom>
          </p:spPr>
        </p:pic>
      </p:grpSp>
      <p:sp>
        <p:nvSpPr>
          <p:cNvPr id="38" name="Rectangle 37">
            <a:extLst>
              <a:ext uri="{FF2B5EF4-FFF2-40B4-BE49-F238E27FC236}">
                <a16:creationId xmlns:a16="http://schemas.microsoft.com/office/drawing/2014/main" id="{5FC233C5-3EDE-AF30-51E8-A824BAFAFD30}"/>
              </a:ext>
            </a:extLst>
          </p:cNvPr>
          <p:cNvSpPr/>
          <p:nvPr/>
        </p:nvSpPr>
        <p:spPr>
          <a:xfrm>
            <a:off x="5192581" y="2833173"/>
            <a:ext cx="2277452" cy="338554"/>
          </a:xfrm>
          <a:prstGeom prst="rect">
            <a:avLst/>
          </a:prstGeom>
        </p:spPr>
        <p:txBody>
          <a:bodyPr wrap="square">
            <a:spAutoFit/>
          </a:bodyPr>
          <a:lstStyle/>
          <a:p>
            <a:r>
              <a:rPr lang="en-US" sz="1600" b="1" dirty="0"/>
              <a:t>Chebyshev Filtering</a:t>
            </a:r>
            <a:r>
              <a:rPr lang="en-US" sz="1600" dirty="0"/>
              <a:t>: </a:t>
            </a:r>
          </a:p>
        </p:txBody>
      </p:sp>
      <p:sp>
        <p:nvSpPr>
          <p:cNvPr id="41" name="Down Arrow 1">
            <a:extLst>
              <a:ext uri="{FF2B5EF4-FFF2-40B4-BE49-F238E27FC236}">
                <a16:creationId xmlns:a16="http://schemas.microsoft.com/office/drawing/2014/main" id="{E6BA1325-DF4F-CE7A-5DA1-BBD0E82EC423}"/>
              </a:ext>
            </a:extLst>
          </p:cNvPr>
          <p:cNvSpPr/>
          <p:nvPr/>
        </p:nvSpPr>
        <p:spPr bwMode="auto">
          <a:xfrm>
            <a:off x="2573044" y="3287799"/>
            <a:ext cx="181759" cy="979401"/>
          </a:xfrm>
          <a:prstGeom prst="downArrow">
            <a:avLst/>
          </a:prstGeom>
          <a:gradFill rotWithShape="0">
            <a:gsLst>
              <a:gs pos="0">
                <a:schemeClr val="bg2"/>
              </a:gs>
              <a:gs pos="100000">
                <a:schemeClr val="bg1"/>
              </a:gs>
            </a:gsLst>
            <a:lin ang="0" scaled="1"/>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sp>
        <p:nvSpPr>
          <p:cNvPr id="66" name="TextBox 65">
            <a:extLst>
              <a:ext uri="{FF2B5EF4-FFF2-40B4-BE49-F238E27FC236}">
                <a16:creationId xmlns:a16="http://schemas.microsoft.com/office/drawing/2014/main" id="{B2DFF3A9-F730-350A-F351-85D3867FA4C2}"/>
              </a:ext>
            </a:extLst>
          </p:cNvPr>
          <p:cNvSpPr txBox="1"/>
          <p:nvPr/>
        </p:nvSpPr>
        <p:spPr>
          <a:xfrm>
            <a:off x="4176664" y="1586156"/>
            <a:ext cx="1989154" cy="369332"/>
          </a:xfrm>
          <a:prstGeom prst="rect">
            <a:avLst/>
          </a:prstGeom>
          <a:noFill/>
        </p:spPr>
        <p:txBody>
          <a:bodyPr wrap="square">
            <a:spAutoFit/>
          </a:bodyPr>
          <a:lstStyle/>
          <a:p>
            <a:r>
              <a:rPr lang="en-US" dirty="0">
                <a:latin typeface="Arial" panose="020B0604020202020204" pitchFamily="34" charset="0"/>
                <a:ea typeface="+mn-ea"/>
                <a:cs typeface="Arial" panose="020B0604020202020204" pitchFamily="34" charset="0"/>
              </a:rPr>
              <a:t>for  </a:t>
            </a:r>
            <a:r>
              <a:rPr lang="en-US" i="1" dirty="0">
                <a:latin typeface="Arial" panose="020B0604020202020204" pitchFamily="34" charset="0"/>
                <a:ea typeface="+mn-ea"/>
                <a:cs typeface="Arial" panose="020B0604020202020204" pitchFamily="34" charset="0"/>
              </a:rPr>
              <a:t>k = 1,2,…m </a:t>
            </a:r>
            <a:endParaRPr lang="en-US" dirty="0"/>
          </a:p>
        </p:txBody>
      </p:sp>
      <p:pic>
        <p:nvPicPr>
          <p:cNvPr id="67" name="Picture 66" descr="Diagram&#10;&#10;Description automatically generated with low confidence">
            <a:extLst>
              <a:ext uri="{FF2B5EF4-FFF2-40B4-BE49-F238E27FC236}">
                <a16:creationId xmlns:a16="http://schemas.microsoft.com/office/drawing/2014/main" id="{B93C734C-AEE6-5D14-4978-26E930D136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E64502-1144-D675-8DF0-33A38C4E138A}"/>
                  </a:ext>
                </a:extLst>
              </p:cNvPr>
              <p:cNvSpPr txBox="1"/>
              <p:nvPr/>
            </p:nvSpPr>
            <p:spPr>
              <a:xfrm>
                <a:off x="2681707" y="1495825"/>
                <a:ext cx="15140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oMath>
                  </m:oMathPara>
                </a14:m>
                <a:endParaRPr lang="en-US" dirty="0"/>
              </a:p>
            </p:txBody>
          </p:sp>
        </mc:Choice>
        <mc:Fallback xmlns="">
          <p:sp>
            <p:nvSpPr>
              <p:cNvPr id="3" name="TextBox 2">
                <a:extLst>
                  <a:ext uri="{FF2B5EF4-FFF2-40B4-BE49-F238E27FC236}">
                    <a16:creationId xmlns:a16="http://schemas.microsoft.com/office/drawing/2014/main" id="{C2E64502-1144-D675-8DF0-33A38C4E138A}"/>
                  </a:ext>
                </a:extLst>
              </p:cNvPr>
              <p:cNvSpPr txBox="1">
                <a:spLocks noRot="1" noChangeAspect="1" noMove="1" noResize="1" noEditPoints="1" noAdjustHandles="1" noChangeArrowheads="1" noChangeShapeType="1" noTextEdit="1"/>
              </p:cNvSpPr>
              <p:nvPr/>
            </p:nvSpPr>
            <p:spPr>
              <a:xfrm>
                <a:off x="2681707" y="1495825"/>
                <a:ext cx="1514069"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5C318FD-2C0C-1355-7825-EEA9DB474570}"/>
                  </a:ext>
                </a:extLst>
              </p:cNvPr>
              <p:cNvSpPr txBox="1"/>
              <p:nvPr/>
            </p:nvSpPr>
            <p:spPr>
              <a:xfrm>
                <a:off x="7306491" y="2833173"/>
                <a:ext cx="1746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𝟎</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𝐅</m:t>
                          </m:r>
                        </m:sub>
                      </m:sSub>
                    </m:oMath>
                  </m:oMathPara>
                </a14:m>
                <a:endParaRPr lang="en-US" b="1" dirty="0"/>
              </a:p>
            </p:txBody>
          </p:sp>
        </mc:Choice>
        <mc:Fallback xmlns="">
          <p:sp>
            <p:nvSpPr>
              <p:cNvPr id="45" name="TextBox 44">
                <a:extLst>
                  <a:ext uri="{FF2B5EF4-FFF2-40B4-BE49-F238E27FC236}">
                    <a16:creationId xmlns:a16="http://schemas.microsoft.com/office/drawing/2014/main" id="{05C318FD-2C0C-1355-7825-EEA9DB474570}"/>
                  </a:ext>
                </a:extLst>
              </p:cNvPr>
              <p:cNvSpPr txBox="1">
                <a:spLocks noRot="1" noChangeAspect="1" noMove="1" noResize="1" noEditPoints="1" noAdjustHandles="1" noChangeArrowheads="1" noChangeShapeType="1" noTextEdit="1"/>
              </p:cNvSpPr>
              <p:nvPr/>
            </p:nvSpPr>
            <p:spPr>
              <a:xfrm>
                <a:off x="7306491" y="2833173"/>
                <a:ext cx="174676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AD45C5-4C53-0A41-38B0-6602E0B2F757}"/>
                  </a:ext>
                </a:extLst>
              </p:cNvPr>
              <p:cNvSpPr txBox="1"/>
              <p:nvPr/>
            </p:nvSpPr>
            <p:spPr>
              <a:xfrm>
                <a:off x="5171241" y="3191811"/>
                <a:ext cx="3819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r>
                        <a:rPr lang="en-IN" b="1" i="0" smtClean="0">
                          <a:latin typeface="Cambria Math" panose="02040503050406030204" pitchFamily="18" charset="0"/>
                        </a:rPr>
                        <m:t>𝐗</m:t>
                      </m:r>
                      <m:r>
                        <a:rPr lang="en-IN" b="1" i="0" smtClean="0">
                          <a:latin typeface="Cambria Math" panose="02040503050406030204" pitchFamily="18" charset="0"/>
                        </a:rPr>
                        <m:t>=</m:t>
                      </m:r>
                      <m:d>
                        <m:dPr>
                          <m:begChr m:val="["/>
                          <m:endChr m:val="]"/>
                          <m:ctrlPr>
                            <a:rPr lang="en-IN" b="1" i="1" smtClean="0">
                              <a:latin typeface="Cambria Math" panose="02040503050406030204" pitchFamily="18" charset="0"/>
                            </a:rPr>
                          </m:ctrlPr>
                        </m:dPr>
                        <m:e>
                          <m:r>
                            <a:rPr lang="en-IN" b="0" i="0" smtClean="0">
                              <a:latin typeface="Cambria Math" panose="02040503050406030204" pitchFamily="18" charset="0"/>
                            </a:rPr>
                            <m:t>2</m:t>
                          </m:r>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−1</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r>
                            <a:rPr lang="en-IN" b="0" i="0"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−2</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r>
                        <a:rPr lang="en-IN" b="1" i="0" smtClean="0">
                          <a:latin typeface="Cambria Math" panose="02040503050406030204" pitchFamily="18" charset="0"/>
                        </a:rPr>
                        <m:t>𝐗</m:t>
                      </m:r>
                    </m:oMath>
                  </m:oMathPara>
                </a14:m>
                <a:endParaRPr lang="en-US" dirty="0"/>
              </a:p>
            </p:txBody>
          </p:sp>
        </mc:Choice>
        <mc:Fallback xmlns="">
          <p:sp>
            <p:nvSpPr>
              <p:cNvPr id="47" name="TextBox 46">
                <a:extLst>
                  <a:ext uri="{FF2B5EF4-FFF2-40B4-BE49-F238E27FC236}">
                    <a16:creationId xmlns:a16="http://schemas.microsoft.com/office/drawing/2014/main" id="{CCAD45C5-4C53-0A41-38B0-6602E0B2F757}"/>
                  </a:ext>
                </a:extLst>
              </p:cNvPr>
              <p:cNvSpPr txBox="1">
                <a:spLocks noRot="1" noChangeAspect="1" noMove="1" noResize="1" noEditPoints="1" noAdjustHandles="1" noChangeArrowheads="1" noChangeShapeType="1" noTextEdit="1"/>
              </p:cNvSpPr>
              <p:nvPr/>
            </p:nvSpPr>
            <p:spPr>
              <a:xfrm>
                <a:off x="5171241" y="3191811"/>
                <a:ext cx="3819572" cy="369332"/>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18CAD539-216A-E44F-8441-E6406921979F}"/>
              </a:ext>
            </a:extLst>
          </p:cNvPr>
          <p:cNvSpPr txBox="1"/>
          <p:nvPr/>
        </p:nvSpPr>
        <p:spPr>
          <a:xfrm>
            <a:off x="875652" y="3661395"/>
            <a:ext cx="1544012" cy="369332"/>
          </a:xfrm>
          <a:prstGeom prst="rect">
            <a:avLst/>
          </a:prstGeom>
          <a:noFill/>
        </p:spPr>
        <p:txBody>
          <a:bodyPr wrap="none" rtlCol="0">
            <a:spAutoFit/>
          </a:bodyPr>
          <a:lstStyle/>
          <a:p>
            <a:r>
              <a:rPr lang="en-IN" dirty="0">
                <a:solidFill>
                  <a:srgbClr val="FF0000"/>
                </a:solidFill>
              </a:rPr>
              <a:t>Scale and shift</a:t>
            </a:r>
          </a:p>
        </p:txBody>
      </p:sp>
    </p:spTree>
    <p:extLst>
      <p:ext uri="{BB962C8B-B14F-4D97-AF65-F5344CB8AC3E}">
        <p14:creationId xmlns:p14="http://schemas.microsoft.com/office/powerpoint/2010/main" val="37129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5"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D1D1-E6F2-1788-6478-0598637363F6}"/>
              </a:ext>
            </a:extLst>
          </p:cNvPr>
          <p:cNvSpPr>
            <a:spLocks noGrp="1"/>
          </p:cNvSpPr>
          <p:nvPr>
            <p:ph type="title"/>
          </p:nvPr>
        </p:nvSpPr>
        <p:spPr/>
        <p:txBody>
          <a:bodyPr>
            <a:normAutofit/>
          </a:bodyPr>
          <a:lstStyle/>
          <a:p>
            <a:r>
              <a:rPr lang="en-IN" sz="4000"/>
              <a:t>Chebyshev Filtered Subspace Iteration Algorithm</a:t>
            </a:r>
            <a:endParaRPr lang="en-US" sz="4000"/>
          </a:p>
        </p:txBody>
      </p:sp>
      <p:sp>
        <p:nvSpPr>
          <p:cNvPr id="3" name="Text Placeholder 2">
            <a:extLst>
              <a:ext uri="{FF2B5EF4-FFF2-40B4-BE49-F238E27FC236}">
                <a16:creationId xmlns:a16="http://schemas.microsoft.com/office/drawing/2014/main" id="{A39D9FF8-03E4-6129-27B2-AB5277BF7B72}"/>
              </a:ext>
            </a:extLst>
          </p:cNvPr>
          <p:cNvSpPr>
            <a:spLocks noGrp="1"/>
          </p:cNvSpPr>
          <p:nvPr>
            <p:ph type="body" idx="1"/>
          </p:nvPr>
        </p:nvSpPr>
        <p:spPr/>
        <p:txBody>
          <a:bodyPr>
            <a:normAutofit/>
          </a:bodyPr>
          <a:lstStyle/>
          <a:p>
            <a:r>
              <a:rPr lang="en-IN" sz="3200"/>
              <a:t>The Classical Method</a:t>
            </a:r>
            <a:endParaRPr lang="en-US" sz="3200"/>
          </a:p>
        </p:txBody>
      </p:sp>
      <p:sp>
        <p:nvSpPr>
          <p:cNvPr id="4" name="Date Placeholder 3">
            <a:extLst>
              <a:ext uri="{FF2B5EF4-FFF2-40B4-BE49-F238E27FC236}">
                <a16:creationId xmlns:a16="http://schemas.microsoft.com/office/drawing/2014/main" id="{C4295476-0B02-6254-D854-C80A3B4B6C95}"/>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528223C0-E941-B7A7-8213-C4F2323CFA0D}"/>
              </a:ext>
            </a:extLst>
          </p:cNvPr>
          <p:cNvSpPr>
            <a:spLocks noGrp="1"/>
          </p:cNvSpPr>
          <p:nvPr>
            <p:ph type="sldNum" sz="quarter" idx="12"/>
          </p:nvPr>
        </p:nvSpPr>
        <p:spPr/>
        <p:txBody>
          <a:bodyPr/>
          <a:lstStyle/>
          <a:p>
            <a:fld id="{9EFCAA85-8796-4B17-9CA3-4CB18724EF60}" type="slidenum">
              <a:rPr lang="en-US" smtClean="0"/>
              <a:t>33</a:t>
            </a:fld>
            <a:endParaRPr lang="en-US"/>
          </a:p>
        </p:txBody>
      </p:sp>
      <p:pic>
        <p:nvPicPr>
          <p:cNvPr id="6" name="Picture 5" descr="Diagram&#10;&#10;Description automatically generated with low confidence">
            <a:extLst>
              <a:ext uri="{FF2B5EF4-FFF2-40B4-BE49-F238E27FC236}">
                <a16:creationId xmlns:a16="http://schemas.microsoft.com/office/drawing/2014/main" id="{367972EC-0CEA-69E5-381E-D60C39F2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95690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1BDF-257A-86A5-CF67-A558AEF33098}"/>
              </a:ext>
            </a:extLst>
          </p:cNvPr>
          <p:cNvSpPr>
            <a:spLocks noGrp="1"/>
          </p:cNvSpPr>
          <p:nvPr>
            <p:ph type="title"/>
          </p:nvPr>
        </p:nvSpPr>
        <p:spPr/>
        <p:txBody>
          <a:bodyPr>
            <a:normAutofit/>
          </a:bodyPr>
          <a:lstStyle/>
          <a:p>
            <a:r>
              <a:rPr lang="en-IN" sz="3000"/>
              <a:t>Numerical Algorithm</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48808E-947A-5AB7-38A6-F973ACE5E189}"/>
                  </a:ext>
                </a:extLst>
              </p:cNvPr>
              <p:cNvSpPr>
                <a:spLocks noGrp="1"/>
              </p:cNvSpPr>
              <p:nvPr>
                <p:ph idx="1"/>
              </p:nvPr>
            </p:nvSpPr>
            <p:spPr>
              <a:xfrm>
                <a:off x="628649" y="1825625"/>
                <a:ext cx="7886700" cy="4530726"/>
              </a:xfrm>
            </p:spPr>
            <p:txBody>
              <a:bodyPr>
                <a:norm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dirty="0"/>
              </a:p>
              <a:p>
                <a:pPr marL="514350" indent="-514350">
                  <a:buFont typeface="+mj-lt"/>
                  <a:buAutoNum type="arabicPeriod"/>
                </a:pPr>
                <a:r>
                  <a:rPr lang="en-IN" sz="1800" dirty="0"/>
                  <a:t>I</a:t>
                </a:r>
                <a:r>
                  <a:rPr lang="en-US" sz="1800" dirty="0" err="1"/>
                  <a:t>nitial</a:t>
                </a:r>
                <a:r>
                  <a:rPr lang="en-US" sz="1800" dirty="0"/>
                  <a:t> guess vectors </a:t>
                </a:r>
                <a14:m>
                  <m:oMath xmlns:m="http://schemas.openxmlformats.org/officeDocument/2006/math">
                    <m:sSubSup>
                      <m:sSubSupPr>
                        <m:ctrlPr>
                          <a:rPr lang="en-IN" sz="1800" b="1" i="0"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0"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b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b="1" dirty="0"/>
              </a:p>
              <a:p>
                <a:pPr marL="514350" indent="-514350">
                  <a:buFont typeface="+mj-lt"/>
                  <a:buAutoNum type="arabicPeriod"/>
                </a:pPr>
                <a:r>
                  <a:rPr lang="en-US" sz="1800" dirty="0"/>
                  <a:t>For </a:t>
                </a:r>
                <a14:m>
                  <m:oMath xmlns:m="http://schemas.openxmlformats.org/officeDocument/2006/math">
                    <m:r>
                      <m:rPr>
                        <m:sty m:val="p"/>
                      </m:rPr>
                      <a:rPr lang="en-IN" sz="1800">
                        <a:latin typeface="Cambria Math" panose="02040503050406030204" pitchFamily="18" charset="0"/>
                      </a:rPr>
                      <m:t>t</m:t>
                    </m:r>
                    <m:r>
                      <a:rPr lang="en-IN" sz="1800" b="0" i="1" smtClean="0">
                        <a:latin typeface="Cambria Math" panose="02040503050406030204" pitchFamily="18" charset="0"/>
                      </a:rPr>
                      <m:t>=1,2,…</m:t>
                    </m:r>
                  </m:oMath>
                </a14:m>
                <a:r>
                  <a:rPr lang="en-US" sz="1800" dirty="0"/>
                  <a:t> </a:t>
                </a:r>
                <a:r>
                  <a:rPr lang="en-US" sz="1800" u="sng" dirty="0"/>
                  <a:t>till convergence</a:t>
                </a:r>
              </a:p>
              <a:p>
                <a:pPr marL="971550" lvl="1" indent="-514350">
                  <a:buFont typeface="+mj-lt"/>
                  <a:buAutoNum type="arabicPeriod"/>
                </a:pPr>
                <a:r>
                  <a:rPr lang="en-US" sz="1800" dirty="0"/>
                  <a:t>CF:</a:t>
                </a:r>
                <a:r>
                  <a:rPr lang="en-US" sz="1800" b="1" dirty="0"/>
                  <a:t> </a:t>
                </a:r>
                <a:r>
                  <a:rPr lang="en-US" sz="1800" dirty="0"/>
                  <a:t>Chebyshev filtering: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bSup>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bSup>
                  </m:oMath>
                </a14:m>
                <a:endParaRPr lang="en-US" sz="1800" b="1" dirty="0"/>
              </a:p>
              <a:p>
                <a:pPr marL="971550" lvl="1" indent="-514350">
                  <a:buFont typeface="+mj-lt"/>
                  <a:buAutoNum type="arabicPeriod"/>
                </a:pPr>
                <a:r>
                  <a:rPr lang="en-US" sz="1800" dirty="0"/>
                  <a:t>Rayleigh-Ritz procedure:</a:t>
                </a:r>
              </a:p>
              <a:p>
                <a:pPr marL="1428750" lvl="2" indent="-514350">
                  <a:buFont typeface="+mj-lt"/>
                  <a:buAutoNum type="arabicPeriod"/>
                </a:pPr>
                <a:r>
                  <a:rPr lang="en-US" sz="1800" dirty="0"/>
                  <a:t>Compute Projected Hamiltonian: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1" dirty="0" smtClean="0">
                            <a:latin typeface="Cambria Math" panose="02040503050406030204" pitchFamily="18" charset="0"/>
                          </a:rPr>
                          <m:t>(</m:t>
                        </m:r>
                        <m:r>
                          <a:rPr lang="en-IN" sz="1800" b="1" i="1" dirty="0" smtClean="0">
                            <a:latin typeface="Cambria Math" panose="02040503050406030204" pitchFamily="18" charset="0"/>
                          </a:rPr>
                          <m:t>𝒕</m:t>
                        </m:r>
                        <m:r>
                          <a:rPr lang="en-IN" sz="1800" b="1" i="1" dirty="0" smtClean="0">
                            <a:latin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US" sz="1800" b="1" dirty="0"/>
              </a:p>
              <a:p>
                <a:pPr marL="1428750" lvl="2" indent="-514350">
                  <a:buFont typeface="+mj-lt"/>
                  <a:buAutoNum type="arabicPeriod"/>
                </a:pPr>
                <a:r>
                  <a:rPr lang="en-US" sz="1800" dirty="0"/>
                  <a:t>Compute Overlap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𝐭</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US" sz="1800" b="1" dirty="0"/>
              </a:p>
              <a:p>
                <a:pPr marL="1428750" lvl="2" indent="-514350">
                  <a:buFont typeface="+mj-lt"/>
                  <a:buAutoNum type="arabicPeriod"/>
                </a:pPr>
                <a:r>
                  <a:rPr lang="en-US" sz="1800" dirty="0"/>
                  <a:t>Eigen-decomposition: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endParaRPr lang="en-US" sz="1800" b="1" dirty="0"/>
              </a:p>
              <a:p>
                <a:pPr marL="1428750" lvl="2" indent="-514350">
                  <a:buFont typeface="+mj-lt"/>
                  <a:buAutoNum type="arabicPeriod"/>
                </a:pPr>
                <a:r>
                  <a:rPr lang="en-US" sz="1800" dirty="0"/>
                  <a:t>Subspace Rotation: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bSup>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bSup>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oMath>
                </a14:m>
                <a:endParaRPr lang="en-US" sz="1800" b="1" dirty="0"/>
              </a:p>
            </p:txBody>
          </p:sp>
        </mc:Choice>
        <mc:Fallback>
          <p:sp>
            <p:nvSpPr>
              <p:cNvPr id="3" name="Content Placeholder 2">
                <a:extLst>
                  <a:ext uri="{FF2B5EF4-FFF2-40B4-BE49-F238E27FC236}">
                    <a16:creationId xmlns:a16="http://schemas.microsoft.com/office/drawing/2014/main" id="{2348808E-947A-5AB7-38A6-F973ACE5E189}"/>
                  </a:ext>
                </a:extLst>
              </p:cNvPr>
              <p:cNvSpPr>
                <a:spLocks noGrp="1" noRot="1" noChangeAspect="1" noMove="1" noResize="1" noEditPoints="1" noAdjustHandles="1" noChangeArrowheads="1" noChangeShapeType="1" noTextEdit="1"/>
              </p:cNvSpPr>
              <p:nvPr>
                <p:ph idx="1"/>
              </p:nvPr>
            </p:nvSpPr>
            <p:spPr>
              <a:xfrm>
                <a:off x="628649" y="1825625"/>
                <a:ext cx="7886700" cy="4530726"/>
              </a:xfrm>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B36F-0ED7-A60C-A389-042F0F8F9B13}"/>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629A0978-372C-A52F-EC37-8E1DBF2ADDBE}"/>
              </a:ext>
            </a:extLst>
          </p:cNvPr>
          <p:cNvSpPr>
            <a:spLocks noGrp="1"/>
          </p:cNvSpPr>
          <p:nvPr>
            <p:ph type="sldNum" sz="quarter" idx="12"/>
          </p:nvPr>
        </p:nvSpPr>
        <p:spPr/>
        <p:txBody>
          <a:bodyPr/>
          <a:lstStyle/>
          <a:p>
            <a:fld id="{9EFCAA85-8796-4B17-9CA3-4CB18724EF60}"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DD3C8-BD4F-5ECA-1AB5-1732B36EED60}"/>
                  </a:ext>
                </a:extLst>
              </p:cNvPr>
              <p:cNvSpPr txBox="1"/>
              <p:nvPr/>
            </p:nvSpPr>
            <p:spPr>
              <a:xfrm>
                <a:off x="7616004" y="3567017"/>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FC9DD3C8-BD4F-5ECA-1AB5-1732B36EED60}"/>
                  </a:ext>
                </a:extLst>
              </p:cNvPr>
              <p:cNvSpPr txBox="1">
                <a:spLocks noRot="1" noChangeAspect="1" noMove="1" noResize="1" noEditPoints="1" noAdjustHandles="1" noChangeArrowheads="1" noChangeShapeType="1" noTextEdit="1"/>
              </p:cNvSpPr>
              <p:nvPr/>
            </p:nvSpPr>
            <p:spPr>
              <a:xfrm>
                <a:off x="7616004" y="3567017"/>
                <a:ext cx="1038169"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E9C3F7-7144-7B8E-7B68-FCB1C4E0CBFB}"/>
                  </a:ext>
                </a:extLst>
              </p:cNvPr>
              <p:cNvSpPr txBox="1"/>
              <p:nvPr/>
            </p:nvSpPr>
            <p:spPr>
              <a:xfrm>
                <a:off x="7616004" y="3906756"/>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7" name="TextBox 6">
                <a:extLst>
                  <a:ext uri="{FF2B5EF4-FFF2-40B4-BE49-F238E27FC236}">
                    <a16:creationId xmlns:a16="http://schemas.microsoft.com/office/drawing/2014/main" id="{3AE9C3F7-7144-7B8E-7B68-FCB1C4E0CBFB}"/>
                  </a:ext>
                </a:extLst>
              </p:cNvPr>
              <p:cNvSpPr txBox="1">
                <a:spLocks noRot="1" noChangeAspect="1" noMove="1" noResize="1" noEditPoints="1" noAdjustHandles="1" noChangeArrowheads="1" noChangeShapeType="1" noTextEdit="1"/>
              </p:cNvSpPr>
              <p:nvPr/>
            </p:nvSpPr>
            <p:spPr>
              <a:xfrm>
                <a:off x="7616004" y="3906756"/>
                <a:ext cx="1038169"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57DA9B-E1C2-A9BB-4B49-46AB5A5C20E9}"/>
                  </a:ext>
                </a:extLst>
              </p:cNvPr>
              <p:cNvSpPr txBox="1"/>
              <p:nvPr/>
            </p:nvSpPr>
            <p:spPr>
              <a:xfrm>
                <a:off x="7675119" y="4246495"/>
                <a:ext cx="840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3</m:t>
                          </m:r>
                        </m:sup>
                      </m:sSup>
                      <m:r>
                        <a:rPr lang="en-IN" b="0" i="1" smtClean="0">
                          <a:latin typeface="Cambria Math" panose="02040503050406030204" pitchFamily="18" charset="0"/>
                        </a:rPr>
                        <m:t>)</m:t>
                      </m:r>
                    </m:oMath>
                  </m:oMathPara>
                </a14:m>
                <a:endParaRPr lang="en-US"/>
              </a:p>
            </p:txBody>
          </p:sp>
        </mc:Choice>
        <mc:Fallback xmlns="">
          <p:sp>
            <p:nvSpPr>
              <p:cNvPr id="8" name="TextBox 7">
                <a:extLst>
                  <a:ext uri="{FF2B5EF4-FFF2-40B4-BE49-F238E27FC236}">
                    <a16:creationId xmlns:a16="http://schemas.microsoft.com/office/drawing/2014/main" id="{B257DA9B-E1C2-A9BB-4B49-46AB5A5C20E9}"/>
                  </a:ext>
                </a:extLst>
              </p:cNvPr>
              <p:cNvSpPr txBox="1">
                <a:spLocks noRot="1" noChangeAspect="1" noMove="1" noResize="1" noEditPoints="1" noAdjustHandles="1" noChangeArrowheads="1" noChangeShapeType="1" noTextEdit="1"/>
              </p:cNvSpPr>
              <p:nvPr/>
            </p:nvSpPr>
            <p:spPr>
              <a:xfrm>
                <a:off x="7675119" y="4246495"/>
                <a:ext cx="840230"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E3AA73-6FD9-4A77-0551-65EEC11EAF83}"/>
                  </a:ext>
                </a:extLst>
              </p:cNvPr>
              <p:cNvSpPr txBox="1"/>
              <p:nvPr/>
            </p:nvSpPr>
            <p:spPr>
              <a:xfrm>
                <a:off x="7616004" y="4587260"/>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9E3AA73-6FD9-4A77-0551-65EEC11EAF83}"/>
                  </a:ext>
                </a:extLst>
              </p:cNvPr>
              <p:cNvSpPr txBox="1">
                <a:spLocks noRot="1" noChangeAspect="1" noMove="1" noResize="1" noEditPoints="1" noAdjustHandles="1" noChangeArrowheads="1" noChangeShapeType="1" noTextEdit="1"/>
              </p:cNvSpPr>
              <p:nvPr/>
            </p:nvSpPr>
            <p:spPr>
              <a:xfrm>
                <a:off x="7616004" y="4587260"/>
                <a:ext cx="1038169"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6208B8-C77F-65A2-9027-2AE940A89CF3}"/>
                  </a:ext>
                </a:extLst>
              </p:cNvPr>
              <p:cNvSpPr txBox="1"/>
              <p:nvPr/>
            </p:nvSpPr>
            <p:spPr>
              <a:xfrm>
                <a:off x="628648" y="5129349"/>
                <a:ext cx="5328895" cy="504818"/>
              </a:xfrm>
              <a:prstGeom prst="rect">
                <a:avLst/>
              </a:prstGeom>
              <a:noFill/>
            </p:spPr>
            <p:txBody>
              <a:bodyPr wrap="none" rtlCol="0">
                <a:spAutoFit/>
              </a:bodyPr>
              <a:lstStyle/>
              <a:p>
                <a:pPr marL="342900" indent="-342900">
                  <a:buFont typeface="+mj-lt"/>
                  <a:buAutoNum type="arabicPeriod" startAt="4"/>
                </a:pPr>
                <a:r>
                  <a:rPr lang="en-IN" u="sng" dirty="0"/>
                  <a:t>Convergence Criteria</a:t>
                </a:r>
                <a:r>
                  <a:rPr lang="en-IN" dirty="0"/>
                  <a:t>: </a:t>
                </a:r>
                <a14:m>
                  <m:oMath xmlns:m="http://schemas.openxmlformats.org/officeDocument/2006/math">
                    <m:func>
                      <m:funcPr>
                        <m:ctrlPr>
                          <a:rPr lang="en-IN" b="0" i="1" smtClean="0">
                            <a:latin typeface="Cambria Math" panose="02040503050406030204" pitchFamily="18" charset="0"/>
                          </a:rPr>
                        </m:ctrlPr>
                      </m:funcPr>
                      <m:fName>
                        <m:limLow>
                          <m:limLowPr>
                            <m:ctrlPr>
                              <a:rPr lang="en-IN" b="0" i="0"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1≤</m:t>
                            </m:r>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𝑛</m:t>
                            </m:r>
                          </m:lim>
                        </m:limLow>
                      </m:fName>
                      <m:e>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𝜆</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𝜆</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−1</m:t>
                                    </m:r>
                                  </m:e>
                                </m:d>
                              </m:sup>
                            </m:sSubSup>
                          </m:e>
                        </m:d>
                        <m:r>
                          <a:rPr lang="en-IN" b="0" i="1" smtClean="0">
                            <a:latin typeface="Cambria Math" panose="02040503050406030204" pitchFamily="18" charset="0"/>
                          </a:rPr>
                          <m:t>≤</m:t>
                        </m:r>
                        <m:r>
                          <a:rPr lang="en-IN" b="0" i="1" smtClean="0">
                            <a:latin typeface="Cambria Math" panose="02040503050406030204" pitchFamily="18" charset="0"/>
                          </a:rPr>
                          <m:t>𝜖</m:t>
                        </m:r>
                      </m:e>
                    </m:func>
                  </m:oMath>
                </a14:m>
                <a:endParaRPr lang="en-US" dirty="0"/>
              </a:p>
            </p:txBody>
          </p:sp>
        </mc:Choice>
        <mc:Fallback>
          <p:sp>
            <p:nvSpPr>
              <p:cNvPr id="11" name="TextBox 10">
                <a:extLst>
                  <a:ext uri="{FF2B5EF4-FFF2-40B4-BE49-F238E27FC236}">
                    <a16:creationId xmlns:a16="http://schemas.microsoft.com/office/drawing/2014/main" id="{0F6208B8-C77F-65A2-9027-2AE940A89CF3}"/>
                  </a:ext>
                </a:extLst>
              </p:cNvPr>
              <p:cNvSpPr txBox="1">
                <a:spLocks noRot="1" noChangeAspect="1" noMove="1" noResize="1" noEditPoints="1" noAdjustHandles="1" noChangeArrowheads="1" noChangeShapeType="1" noTextEdit="1"/>
              </p:cNvSpPr>
              <p:nvPr/>
            </p:nvSpPr>
            <p:spPr>
              <a:xfrm>
                <a:off x="628648" y="5129349"/>
                <a:ext cx="5328895" cy="504818"/>
              </a:xfrm>
              <a:prstGeom prst="rect">
                <a:avLst/>
              </a:prstGeom>
              <a:blipFill>
                <a:blip r:embed="rId7"/>
                <a:stretch>
                  <a:fillRect l="-686" b="-481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BD9B959-89EA-A7E5-C26C-336EEBE831F5}"/>
              </a:ext>
            </a:extLst>
          </p:cNvPr>
          <p:cNvSpPr txBox="1"/>
          <p:nvPr/>
        </p:nvSpPr>
        <p:spPr>
          <a:xfrm>
            <a:off x="628648" y="5878286"/>
            <a:ext cx="4083169" cy="369332"/>
          </a:xfrm>
          <a:prstGeom prst="rect">
            <a:avLst/>
          </a:prstGeom>
          <a:noFill/>
        </p:spPr>
        <p:txBody>
          <a:bodyPr wrap="none" rtlCol="0">
            <a:spAutoFit/>
          </a:bodyPr>
          <a:lstStyle/>
          <a:p>
            <a:r>
              <a:rPr lang="en-IN" u="sng" dirty="0"/>
              <a:t>Details are described in subsequent slides.</a:t>
            </a:r>
            <a:endParaRPr lang="en-US" u="sng" dirty="0"/>
          </a:p>
        </p:txBody>
      </p:sp>
    </p:spTree>
    <p:extLst>
      <p:ext uri="{BB962C8B-B14F-4D97-AF65-F5344CB8AC3E}">
        <p14:creationId xmlns:p14="http://schemas.microsoft.com/office/powerpoint/2010/main" val="14185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EE18-B6FC-2A2B-2EDE-858BE7C6F473}"/>
              </a:ext>
            </a:extLst>
          </p:cNvPr>
          <p:cNvSpPr>
            <a:spLocks noGrp="1"/>
          </p:cNvSpPr>
          <p:nvPr>
            <p:ph type="title"/>
          </p:nvPr>
        </p:nvSpPr>
        <p:spPr>
          <a:xfrm>
            <a:off x="628650" y="573835"/>
            <a:ext cx="7886700" cy="592898"/>
          </a:xfrm>
        </p:spPr>
        <p:txBody>
          <a:bodyPr>
            <a:normAutofit/>
          </a:bodyPr>
          <a:lstStyle/>
          <a:p>
            <a:r>
              <a:rPr lang="en-IN" sz="3000"/>
              <a:t>Subspace Iteration</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558A9B-2CF7-639A-4271-7E20097BC3C4}"/>
                  </a:ext>
                </a:extLst>
              </p:cNvPr>
              <p:cNvSpPr>
                <a:spLocks noGrp="1"/>
              </p:cNvSpPr>
              <p:nvPr>
                <p:ph idx="1"/>
              </p:nvPr>
            </p:nvSpPr>
            <p:spPr>
              <a:xfrm>
                <a:off x="628649" y="1166733"/>
                <a:ext cx="8445682" cy="4762682"/>
              </a:xfrm>
            </p:spPr>
            <p:txBody>
              <a:bodyPr>
                <a:noAutofit/>
              </a:bodyPr>
              <a:lstStyle/>
              <a:p>
                <a:pPr marL="0" indent="0">
                  <a:buNone/>
                </a:pPr>
                <a:r>
                  <a:rPr lang="en-IN" sz="1800" dirty="0"/>
                  <a:t>Eigenvalue Problem:</a:t>
                </a:r>
              </a:p>
              <a:p>
                <a:pPr marL="0" indent="0">
                  <a:buNone/>
                </a:pPr>
                <a:r>
                  <a:rPr lang="en-IN" sz="1800" baseline="-25000" dirty="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r>
                  <a:rPr lang="en-US" sz="1800" b="1" dirty="0"/>
                  <a:t> </a:t>
                </a:r>
                <a:br>
                  <a:rPr lang="en-US" sz="1800" dirty="0"/>
                </a:br>
                <a:r>
                  <a:rPr lang="en-US" sz="1800" dirty="0"/>
                  <a:t>where </a:t>
                </a:r>
                <a14:m>
                  <m:oMath xmlns:m="http://schemas.openxmlformats.org/officeDocument/2006/math">
                    <m:r>
                      <a:rPr lang="en-IN" sz="1800" b="1" i="0" smtClean="0">
                        <a:latin typeface="Cambria Math" panose="02040503050406030204" pitchFamily="18" charset="0"/>
                      </a:rPr>
                      <m:t>𝐇</m:t>
                    </m:r>
                    <m:r>
                      <a:rPr lang="en-IN" sz="1800" b="0" i="0" smtClean="0">
                        <a:latin typeface="Cambria Math" panose="02040503050406030204" pitchFamily="18" charset="0"/>
                      </a:rPr>
                      <m:t>∈ </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𝐗</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𝚲</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oMath>
                </a14:m>
                <a:r>
                  <a:rPr lang="en-IN" sz="1800" b="0" dirty="0">
                    <a:ea typeface="Cambria Math" panose="02040503050406030204" pitchFamily="18" charset="0"/>
                  </a:rPr>
                  <a:t>.</a:t>
                </a:r>
              </a:p>
              <a:p>
                <a:pPr marL="0" indent="0">
                  <a:buNone/>
                </a:pPr>
                <a:r>
                  <a:rPr lang="en-IN" sz="1800" dirty="0">
                    <a:ea typeface="Cambria Math" panose="02040503050406030204" pitchFamily="18" charset="0"/>
                  </a:rPr>
                  <a:t>To find: </a:t>
                </a:r>
                <a14:m>
                  <m:oMath xmlns:m="http://schemas.openxmlformats.org/officeDocument/2006/math">
                    <m:r>
                      <a:rPr lang="en-IN" sz="1800" i="1" dirty="0" smtClean="0">
                        <a:latin typeface="Cambria Math" panose="02040503050406030204" pitchFamily="18" charset="0"/>
                        <a:ea typeface="Cambria Math" panose="02040503050406030204" pitchFamily="18" charset="0"/>
                      </a:rPr>
                      <m:t>𝑛</m:t>
                    </m:r>
                  </m:oMath>
                </a14:m>
                <a:r>
                  <a:rPr lang="en-IN" sz="1800" dirty="0">
                    <a:ea typeface="Cambria Math" panose="02040503050406030204" pitchFamily="18" charset="0"/>
                  </a:rPr>
                  <a:t> smallest eigenvalues</a:t>
                </a:r>
                <a:endParaRPr lang="en-IN" sz="1800" b="0" dirty="0">
                  <a:ea typeface="Cambria Math" panose="02040503050406030204" pitchFamily="18" charset="0"/>
                </a:endParaRPr>
              </a:p>
              <a:p>
                <a:pPr marL="514350" indent="-514350">
                  <a:buFont typeface="+mj-lt"/>
                  <a:buAutoNum type="arabicPeriod"/>
                </a:pPr>
                <a:r>
                  <a:rPr lang="en-IN" sz="1800" dirty="0">
                    <a:ea typeface="Cambria Math" panose="02040503050406030204" pitchFamily="18" charset="0"/>
                  </a:rPr>
                  <a:t>Initial Guess of </a:t>
                </a:r>
                <a14:m>
                  <m:oMath xmlns:m="http://schemas.openxmlformats.org/officeDocument/2006/math">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oMath>
                </a14:m>
                <a:r>
                  <a:rPr lang="en-IN" sz="1800" b="0" dirty="0">
                    <a:ea typeface="Cambria Math" panose="02040503050406030204" pitchFamily="18" charset="0"/>
                  </a:rPr>
                  <a:t> random vectors:</a:t>
                </a:r>
              </a:p>
              <a:p>
                <a:pPr marL="0" indent="0">
                  <a:buNone/>
                </a:pPr>
                <a:br>
                  <a:rPr lang="en-IN" sz="18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Sup>
                        <m:sSubSupPr>
                          <m:ctrlPr>
                            <a:rPr lang="en-IN" sz="1800" b="1" i="0" smtClean="0">
                              <a:latin typeface="Cambria Math" panose="02040503050406030204" pitchFamily="18" charset="0"/>
                              <a:cs typeface="Times New Roman" panose="02020603050405020304" pitchFamily="18" charset="0"/>
                            </a:rPr>
                          </m:ctrlPr>
                        </m:sSubSupPr>
                        <m:e>
                          <m:r>
                            <a:rPr lang="en-IN" sz="1800" b="1" i="0" smtClean="0">
                              <a:latin typeface="Cambria Math" panose="02040503050406030204" pitchFamily="18" charset="0"/>
                              <a:cs typeface="Times New Roman" panose="02020603050405020304" pitchFamily="18" charset="0"/>
                            </a:rPr>
                            <m:t>𝚿</m:t>
                          </m:r>
                        </m:e>
                        <m:sub>
                          <m:r>
                            <a:rPr lang="en-IN" sz="1800" b="1" i="0" smtClean="0">
                              <a:latin typeface="Cambria Math" panose="02040503050406030204" pitchFamily="18" charset="0"/>
                              <a:cs typeface="Times New Roman" panose="02020603050405020304" pitchFamily="18" charset="0"/>
                            </a:rPr>
                            <m:t>𝟎</m:t>
                          </m:r>
                        </m:sub>
                        <m:sup>
                          <m:d>
                            <m:dPr>
                              <m:ctrlPr>
                                <a:rPr lang="en-IN" sz="1800" b="1" i="1" smtClean="0">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𝟎</m:t>
                              </m:r>
                            </m:e>
                          </m:d>
                        </m:sup>
                      </m:sSubSup>
                      <m:r>
                        <a:rPr lang="en-IN" sz="1800" i="1">
                          <a:latin typeface="Cambria Math" panose="02040503050406030204" pitchFamily="18" charset="0"/>
                          <a:cs typeface="Times New Roman" panose="02020603050405020304" pitchFamily="18" charset="0"/>
                        </a:rPr>
                        <m:t>=</m:t>
                      </m:r>
                      <m:d>
                        <m:dPr>
                          <m:begChr m:val="["/>
                          <m:endChr m:val="]"/>
                          <m:ctrlPr>
                            <a:rPr lang="en-IN" sz="18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800" i="1" smtClean="0">
                                  <a:latin typeface="Cambria Math" panose="02040503050406030204" pitchFamily="18" charset="0"/>
                                  <a:cs typeface="Times New Roman" panose="02020603050405020304" pitchFamily="18" charset="0"/>
                                </a:rPr>
                              </m:ctrlPr>
                            </m:mPr>
                            <m:mr>
                              <m:e>
                                <m:r>
                                  <m:rPr>
                                    <m:brk m:alnAt="7"/>
                                  </m:rPr>
                                  <a:rPr lang="en-IN" sz="1800" i="1" smtClean="0">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e>
                              <m:e>
                                <m:r>
                                  <a:rPr lang="en-IN" sz="1800" i="1" smtClean="0">
                                    <a:latin typeface="Cambria Math" panose="02040503050406030204" pitchFamily="18" charset="0"/>
                                    <a:cs typeface="Times New Roman" panose="02020603050405020304" pitchFamily="18" charset="0"/>
                                  </a:rPr>
                                  <m:t>…</m:t>
                                </m:r>
                              </m:e>
                              <m:e>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r>
                                  <a:rPr lang="en-IN" sz="1800" b="0" i="1" smtClean="0">
                                    <a:latin typeface="Cambria Math" panose="02040503050406030204" pitchFamily="18" charset="0"/>
                                    <a:cs typeface="Times New Roman" panose="02020603050405020304" pitchFamily="18" charset="0"/>
                                  </a:rPr>
                                  <m:t>⟩</m:t>
                                </m:r>
                              </m:e>
                            </m:mr>
                            <m:mr>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
                        </m:e>
                      </m:d>
                    </m:oMath>
                  </m:oMathPara>
                </a14:m>
                <a:endParaRPr lang="en-IN" sz="1800" b="0" dirty="0">
                  <a:ea typeface="Cambria Math" panose="02040503050406030204" pitchFamily="18" charset="0"/>
                </a:endParaRPr>
              </a:p>
              <a:p>
                <a:pPr marL="0" indent="0">
                  <a:buNone/>
                </a:pPr>
                <a:br>
                  <a:rPr lang="en-IN" sz="1800" b="0" dirty="0">
                    <a:ea typeface="Cambria Math" panose="02040503050406030204" pitchFamily="18" charset="0"/>
                  </a:rPr>
                </a:br>
                <a:r>
                  <a:rPr lang="en-IN" sz="1800" b="0" dirty="0">
                    <a:ea typeface="Cambria Math" panose="02040503050406030204" pitchFamily="18" charset="0"/>
                  </a:rPr>
                  <a:t>where</a:t>
                </a:r>
                <a14:m>
                  <m:oMath xmlns:m="http://schemas.openxmlformats.org/officeDocument/2006/math">
                    <m:r>
                      <a:rPr lang="en-IN" sz="1800" b="0" i="0" smtClean="0">
                        <a:latin typeface="Cambria Math" panose="02040503050406030204" pitchFamily="18" charset="0"/>
                        <a:cs typeface="Times New Roman" panose="02020603050405020304" pitchFamily="18" charset="0"/>
                      </a:rPr>
                      <m:t> </m:t>
                    </m:r>
                    <m:sSubSup>
                      <m:sSubSupPr>
                        <m:ctrlPr>
                          <a:rPr lang="en-IN" sz="1800" b="1" i="1" smtClean="0">
                            <a:latin typeface="Cambria Math" panose="02040503050406030204" pitchFamily="18" charset="0"/>
                            <a:cs typeface="Times New Roman" panose="02020603050405020304" pitchFamily="18" charset="0"/>
                          </a:rPr>
                        </m:ctrlPr>
                      </m:sSubSupPr>
                      <m:e>
                        <m:r>
                          <a:rPr lang="en-IN" sz="1800" b="1">
                            <a:latin typeface="Cambria Math" panose="02040503050406030204" pitchFamily="18" charset="0"/>
                            <a:cs typeface="Times New Roman" panose="02020603050405020304" pitchFamily="18" charset="0"/>
                          </a:rPr>
                          <m:t>𝚿</m:t>
                        </m:r>
                      </m:e>
                      <m:sub>
                        <m:r>
                          <a:rPr lang="en-IN" sz="1800" b="1" i="1" smtClean="0">
                            <a:latin typeface="Cambria Math" panose="02040503050406030204" pitchFamily="18" charset="0"/>
                            <a:cs typeface="Times New Roman" panose="02020603050405020304" pitchFamily="18" charset="0"/>
                          </a:rPr>
                          <m:t>𝟎</m:t>
                        </m:r>
                      </m:sub>
                      <m:sup>
                        <m:d>
                          <m:dPr>
                            <m:ctrlPr>
                              <a:rPr lang="en-IN" sz="1800" b="1" i="1">
                                <a:latin typeface="Cambria Math" panose="02040503050406030204" pitchFamily="18" charset="0"/>
                                <a:cs typeface="Times New Roman" panose="02020603050405020304" pitchFamily="18" charset="0"/>
                              </a:rPr>
                            </m:ctrlPr>
                          </m:dPr>
                          <m:e>
                            <m:r>
                              <a:rPr lang="en-IN" sz="1800" b="1" i="1">
                                <a:latin typeface="Cambria Math" panose="02040503050406030204" pitchFamily="18" charset="0"/>
                                <a:cs typeface="Times New Roman" panose="02020603050405020304" pitchFamily="18" charset="0"/>
                              </a:rPr>
                              <m:t>𝟎</m:t>
                            </m:r>
                          </m:e>
                        </m:d>
                      </m:sup>
                    </m:sSub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dirty="0">
                    <a:ea typeface="Cambria Math" panose="02040503050406030204" pitchFamily="18" charset="0"/>
                  </a:rPr>
                  <a:t>.</a:t>
                </a:r>
              </a:p>
              <a:p>
                <a:pPr marL="0" indent="0">
                  <a:buNone/>
                </a:pPr>
                <a:r>
                  <a:rPr lang="en-IN" sz="1800" b="0" dirty="0">
                    <a:ea typeface="Cambria Math" panose="02040503050406030204" pitchFamily="18" charset="0"/>
                  </a:rPr>
                  <a:t>For iterations starting from </a:t>
                </a:r>
                <a14:m>
                  <m:oMath xmlns:m="http://schemas.openxmlformats.org/officeDocument/2006/math">
                    <m:r>
                      <m:rPr>
                        <m:sty m:val="p"/>
                      </m:rPr>
                      <a:rPr lang="en-IN" sz="1800" b="0" i="0" smtClean="0">
                        <a:latin typeface="Cambria Math" panose="02040503050406030204" pitchFamily="18" charset="0"/>
                        <a:ea typeface="Cambria Math" panose="02040503050406030204" pitchFamily="18" charset="0"/>
                      </a:rPr>
                      <m:t>t</m:t>
                    </m:r>
                    <m:r>
                      <a:rPr lang="en-IN" sz="1800" b="0" i="1" smtClean="0">
                        <a:latin typeface="Cambria Math" panose="02040503050406030204" pitchFamily="18" charset="0"/>
                        <a:ea typeface="Cambria Math" panose="02040503050406030204" pitchFamily="18" charset="0"/>
                      </a:rPr>
                      <m:t>=1,2,…</m:t>
                    </m:r>
                  </m:oMath>
                </a14:m>
                <a:r>
                  <a:rPr lang="en-IN" sz="1800" b="0" dirty="0">
                    <a:ea typeface="Cambria Math" panose="02040503050406030204" pitchFamily="18" charset="0"/>
                  </a:rPr>
                  <a:t>, till convergence</a:t>
                </a:r>
              </a:p>
              <a:p>
                <a:pPr marL="514350" indent="-514350">
                  <a:buFont typeface="+mj-lt"/>
                  <a:buAutoNum type="arabicPeriod" startAt="2"/>
                </a:pPr>
                <a:r>
                  <a:rPr lang="en-IN" sz="1800" dirty="0">
                    <a:ea typeface="Cambria Math" panose="02040503050406030204" pitchFamily="18" charset="0"/>
                  </a:rPr>
                  <a:t>Chebyshev Filtering: </a:t>
                </a:r>
                <a:endParaRPr lang="en-IN" sz="1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𝒕</m:t>
                              </m:r>
                            </m:e>
                          </m:d>
                        </m:sup>
                      </m:sSub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sSubSup>
                        <m:sSubSupPr>
                          <m:ctrlPr>
                            <a:rPr lang="en-IN" sz="1800" b="1" i="1" smtClean="0">
                              <a:latin typeface="Cambria Math" panose="02040503050406030204" pitchFamily="18" charset="0"/>
                              <a:cs typeface="Times New Roman" panose="02020603050405020304" pitchFamily="18" charset="0"/>
                            </a:rPr>
                          </m:ctrlPr>
                        </m:sSubSupPr>
                        <m:e>
                          <m:r>
                            <a:rPr lang="en-IN" sz="1800" b="1">
                              <a:latin typeface="Cambria Math" panose="02040503050406030204" pitchFamily="18" charset="0"/>
                              <a:cs typeface="Times New Roman" panose="02020603050405020304" pitchFamily="18" charset="0"/>
                            </a:rPr>
                            <m:t>𝚿</m:t>
                          </m:r>
                        </m:e>
                        <m:sub>
                          <m:r>
                            <a:rPr lang="en-IN" sz="1800" b="1" i="1" smtClean="0">
                              <a:latin typeface="Cambria Math" panose="02040503050406030204" pitchFamily="18" charset="0"/>
                              <a:cs typeface="Times New Roman" panose="02020603050405020304" pitchFamily="18" charset="0"/>
                            </a:rPr>
                            <m:t>𝟎</m:t>
                          </m:r>
                        </m:sub>
                        <m:sup>
                          <m:d>
                            <m:dPr>
                              <m:ctrlPr>
                                <a:rPr lang="en-IN" sz="1800" b="1" i="1">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𝒕</m:t>
                              </m:r>
                              <m:r>
                                <a:rPr lang="en-IN" sz="1800" b="1" i="1" smtClean="0">
                                  <a:latin typeface="Cambria Math" panose="02040503050406030204" pitchFamily="18" charset="0"/>
                                  <a:cs typeface="Times New Roman" panose="02020603050405020304" pitchFamily="18" charset="0"/>
                                </a:rPr>
                                <m:t>−</m:t>
                              </m:r>
                              <m:r>
                                <a:rPr lang="en-IN" sz="1800" b="1" i="1" smtClean="0">
                                  <a:latin typeface="Cambria Math" panose="02040503050406030204" pitchFamily="18" charset="0"/>
                                  <a:cs typeface="Times New Roman" panose="02020603050405020304" pitchFamily="18" charset="0"/>
                                </a:rPr>
                                <m:t>𝟏</m:t>
                              </m:r>
                            </m:e>
                          </m:d>
                        </m:sup>
                      </m:sSubSup>
                    </m:oMath>
                  </m:oMathPara>
                </a14:m>
                <a:br>
                  <a:rPr lang="en-IN" sz="1800" dirty="0">
                    <a:ea typeface="Cambria Math" panose="02040503050406030204" pitchFamily="18" charset="0"/>
                  </a:rPr>
                </a:br>
                <a:r>
                  <a:rPr lang="en-IN" sz="1800" dirty="0">
                    <a:ea typeface="Cambria Math" panose="02040503050406030204" pitchFamily="18" charset="0"/>
                  </a:rPr>
                  <a:t>where </a:t>
                </a:r>
                <a14:m>
                  <m:oMath xmlns:m="http://schemas.openxmlformats.org/officeDocument/2006/math">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oMath>
                </a14:m>
                <a:r>
                  <a:rPr lang="en-IN" sz="1800" b="1" dirty="0">
                    <a:ea typeface="Cambria Math" panose="02040503050406030204" pitchFamily="18" charset="0"/>
                  </a:rPr>
                  <a:t> </a:t>
                </a:r>
                <a:r>
                  <a:rPr lang="en-IN" sz="1800" dirty="0">
                    <a:ea typeface="Cambria Math" panose="02040503050406030204" pitchFamily="18" charset="0"/>
                  </a:rPr>
                  <a:t>is the Chebyshev Polynomial of </a:t>
                </a:r>
                <a14:m>
                  <m:oMath xmlns:m="http://schemas.openxmlformats.org/officeDocument/2006/math">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𝑘</m:t>
                        </m:r>
                      </m:e>
                      <m:sup>
                        <m:r>
                          <a:rPr lang="en-IN" sz="1800" i="1">
                            <a:latin typeface="Cambria Math" panose="02040503050406030204" pitchFamily="18" charset="0"/>
                            <a:ea typeface="Cambria Math" panose="02040503050406030204" pitchFamily="18" charset="0"/>
                          </a:rPr>
                          <m:t>𝑡h</m:t>
                        </m:r>
                      </m:sup>
                    </m:sSup>
                  </m:oMath>
                </a14:m>
                <a:r>
                  <a:rPr lang="en-IN" sz="1800" dirty="0">
                    <a:ea typeface="Cambria Math" panose="02040503050406030204" pitchFamily="18" charset="0"/>
                  </a:rPr>
                  <a:t> degree of first kind and </a:t>
                </a:r>
                <a14:m>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𝒕</m:t>
                            </m:r>
                          </m:e>
                        </m:d>
                      </m:sup>
                    </m:sSub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dirty="0">
                    <a:ea typeface="Cambria Math" panose="02040503050406030204" pitchFamily="18" charset="0"/>
                  </a:rPr>
                  <a:t>.</a:t>
                </a:r>
              </a:p>
            </p:txBody>
          </p:sp>
        </mc:Choice>
        <mc:Fallback>
          <p:sp>
            <p:nvSpPr>
              <p:cNvPr id="3" name="Content Placeholder 2">
                <a:extLst>
                  <a:ext uri="{FF2B5EF4-FFF2-40B4-BE49-F238E27FC236}">
                    <a16:creationId xmlns:a16="http://schemas.microsoft.com/office/drawing/2014/main" id="{EC558A9B-2CF7-639A-4271-7E20097BC3C4}"/>
                  </a:ext>
                </a:extLst>
              </p:cNvPr>
              <p:cNvSpPr>
                <a:spLocks noGrp="1" noRot="1" noChangeAspect="1" noMove="1" noResize="1" noEditPoints="1" noAdjustHandles="1" noChangeArrowheads="1" noChangeShapeType="1" noTextEdit="1"/>
              </p:cNvSpPr>
              <p:nvPr>
                <p:ph idx="1"/>
              </p:nvPr>
            </p:nvSpPr>
            <p:spPr>
              <a:xfrm>
                <a:off x="628649" y="1166733"/>
                <a:ext cx="8445682" cy="4762682"/>
              </a:xfrm>
              <a:blipFill>
                <a:blip r:embed="rId2"/>
                <a:stretch>
                  <a:fillRect l="-577" t="-1151" b="-460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41B8E16-43A6-8ADC-838F-63B49D03721A}"/>
              </a:ext>
            </a:extLst>
          </p:cNvPr>
          <p:cNvSpPr>
            <a:spLocks noGrp="1"/>
          </p:cNvSpPr>
          <p:nvPr>
            <p:ph type="dt" sz="half" idx="10"/>
          </p:nvPr>
        </p:nvSpPr>
        <p:spPr/>
        <p:txBody>
          <a:bodyPr/>
          <a:lstStyle/>
          <a:p>
            <a:fld id="{9A374FA6-C65A-4F94-9F33-CC4E5DB85246}" type="datetime1">
              <a:rPr lang="en-US" smtClean="0"/>
              <a:t>12/16/2024</a:t>
            </a:fld>
            <a:endParaRPr lang="en-US"/>
          </a:p>
        </p:txBody>
      </p:sp>
      <p:sp>
        <p:nvSpPr>
          <p:cNvPr id="5" name="Slide Number Placeholder 4">
            <a:extLst>
              <a:ext uri="{FF2B5EF4-FFF2-40B4-BE49-F238E27FC236}">
                <a16:creationId xmlns:a16="http://schemas.microsoft.com/office/drawing/2014/main" id="{F767D5BB-3BC0-07C6-6666-726EF7FD767A}"/>
              </a:ext>
            </a:extLst>
          </p:cNvPr>
          <p:cNvSpPr>
            <a:spLocks noGrp="1"/>
          </p:cNvSpPr>
          <p:nvPr>
            <p:ph type="sldNum" sz="quarter" idx="12"/>
          </p:nvPr>
        </p:nvSpPr>
        <p:spPr/>
        <p:txBody>
          <a:bodyPr/>
          <a:lstStyle/>
          <a:p>
            <a:fld id="{9EFCAA85-8796-4B17-9CA3-4CB18724EF60}" type="slidenum">
              <a:rPr lang="en-US" smtClean="0"/>
              <a:t>35</a:t>
            </a:fld>
            <a:endParaRPr lang="en-US"/>
          </a:p>
        </p:txBody>
      </p:sp>
      <p:pic>
        <p:nvPicPr>
          <p:cNvPr id="6" name="Picture 5" descr="Diagram&#10;&#10;Description automatically generated with low confidence">
            <a:extLst>
              <a:ext uri="{FF2B5EF4-FFF2-40B4-BE49-F238E27FC236}">
                <a16:creationId xmlns:a16="http://schemas.microsoft.com/office/drawing/2014/main" id="{FDFF59F7-909A-E7B5-BD50-DBC55083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D162043-DD68-BD5D-3858-22E08DD66344}"/>
                  </a:ext>
                </a:extLst>
              </p:cNvPr>
              <p:cNvSpPr txBox="1"/>
              <p:nvPr/>
            </p:nvSpPr>
            <p:spPr>
              <a:xfrm>
                <a:off x="5905228" y="4320695"/>
                <a:ext cx="2986224" cy="781817"/>
              </a:xfrm>
              <a:prstGeom prst="rect">
                <a:avLst/>
              </a:prstGeom>
              <a:noFill/>
            </p:spPr>
            <p:txBody>
              <a:bodyPr wrap="square" rtlCol="0">
                <a:spAutoFit/>
              </a:bodyPr>
              <a:lstStyle/>
              <a:p>
                <a:r>
                  <a:rPr lang="en-IN" dirty="0">
                    <a:solidFill>
                      <a:srgbClr val="FF0000"/>
                    </a:solidFill>
                  </a:rPr>
                  <a:t>Convergence criteria:</a:t>
                </a:r>
              </a:p>
              <a:p>
                <a14:m>
                  <m:oMathPara xmlns:m="http://schemas.openxmlformats.org/officeDocument/2006/math">
                    <m:oMathParaPr>
                      <m:jc m:val="centerGroup"/>
                    </m:oMathParaPr>
                    <m:oMath xmlns:m="http://schemas.openxmlformats.org/officeDocument/2006/math">
                      <m:func>
                        <m:funcPr>
                          <m:ctrlPr>
                            <a:rPr lang="en-IN" i="1">
                              <a:latin typeface="Cambria Math" panose="02040503050406030204" pitchFamily="18" charset="0"/>
                            </a:rPr>
                          </m:ctrlPr>
                        </m:funcPr>
                        <m:fName>
                          <m:r>
                            <a:rPr lang="en-IN" i="1">
                              <a:latin typeface="Cambria Math" panose="02040503050406030204" pitchFamily="18" charset="0"/>
                            </a:rPr>
                            <m:t>𝑚𝑎</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r>
                                <a:rPr lang="en-IN" i="1">
                                  <a:latin typeface="Cambria Math" panose="02040503050406030204" pitchFamily="18" charset="0"/>
                                </a:rPr>
                                <m:t>𝑖</m:t>
                              </m:r>
                              <m:r>
                                <a:rPr lang="en-IN" i="1">
                                  <a:latin typeface="Cambria Math" panose="02040503050406030204" pitchFamily="18" charset="0"/>
                                </a:rPr>
                                <m:t>≤</m:t>
                              </m:r>
                              <m:r>
                                <a:rPr lang="en-IN" b="0" i="1" smtClean="0">
                                  <a:latin typeface="Cambria Math" panose="02040503050406030204" pitchFamily="18" charset="0"/>
                                </a:rPr>
                                <m:t>𝑛</m:t>
                              </m:r>
                            </m:sub>
                          </m:sSub>
                        </m:fName>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𝜆</m:t>
                                      </m:r>
                                    </m:e>
                                  </m:acc>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b="0" i="1" smtClean="0">
                                          <a:latin typeface="Cambria Math" panose="02040503050406030204" pitchFamily="18" charset="0"/>
                                        </a:rPr>
                                        <m:t>𝑡</m:t>
                                      </m:r>
                                    </m:e>
                                  </m:d>
                                </m:sup>
                              </m:sSubSup>
                              <m:r>
                                <a:rPr lang="en-IN" i="1">
                                  <a:latin typeface="Cambria Math" panose="02040503050406030204" pitchFamily="18" charset="0"/>
                                </a:rPr>
                                <m:t>−</m:t>
                              </m:r>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𝜆</m:t>
                                      </m:r>
                                    </m:e>
                                  </m:acc>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b="0" i="1" smtClean="0">
                                          <a:latin typeface="Cambria Math" panose="02040503050406030204" pitchFamily="18" charset="0"/>
                                        </a:rPr>
                                        <m:t>𝑡</m:t>
                                      </m:r>
                                      <m:r>
                                        <a:rPr lang="en-IN" i="1">
                                          <a:latin typeface="Cambria Math" panose="02040503050406030204" pitchFamily="18" charset="0"/>
                                        </a:rPr>
                                        <m:t>−1</m:t>
                                      </m:r>
                                    </m:e>
                                  </m:d>
                                </m:sup>
                              </m:sSubSup>
                            </m:e>
                          </m:d>
                          <m:r>
                            <a:rPr lang="en-IN" i="1">
                              <a:latin typeface="Cambria Math" panose="02040503050406030204" pitchFamily="18" charset="0"/>
                            </a:rPr>
                            <m:t>≤</m:t>
                          </m:r>
                          <m:r>
                            <a:rPr lang="en-IN" i="1">
                              <a:latin typeface="Cambria Math" panose="02040503050406030204" pitchFamily="18" charset="0"/>
                            </a:rPr>
                            <m:t>𝜖</m:t>
                          </m:r>
                        </m:e>
                      </m:func>
                    </m:oMath>
                  </m:oMathPara>
                </a14:m>
                <a:endParaRPr lang="en-US" dirty="0"/>
              </a:p>
            </p:txBody>
          </p:sp>
        </mc:Choice>
        <mc:Fallback>
          <p:sp>
            <p:nvSpPr>
              <p:cNvPr id="7" name="TextBox 6">
                <a:extLst>
                  <a:ext uri="{FF2B5EF4-FFF2-40B4-BE49-F238E27FC236}">
                    <a16:creationId xmlns:a16="http://schemas.microsoft.com/office/drawing/2014/main" id="{0D162043-DD68-BD5D-3858-22E08DD66344}"/>
                  </a:ext>
                </a:extLst>
              </p:cNvPr>
              <p:cNvSpPr txBox="1">
                <a:spLocks noRot="1" noChangeAspect="1" noMove="1" noResize="1" noEditPoints="1" noAdjustHandles="1" noChangeArrowheads="1" noChangeShapeType="1" noTextEdit="1"/>
              </p:cNvSpPr>
              <p:nvPr/>
            </p:nvSpPr>
            <p:spPr>
              <a:xfrm>
                <a:off x="5905228" y="4320695"/>
                <a:ext cx="2986224" cy="781817"/>
              </a:xfrm>
              <a:prstGeom prst="rect">
                <a:avLst/>
              </a:prstGeom>
              <a:blipFill>
                <a:blip r:embed="rId4"/>
                <a:stretch>
                  <a:fillRect l="-1837" t="-4688"/>
                </a:stretch>
              </a:blipFill>
            </p:spPr>
            <p:txBody>
              <a:bodyPr/>
              <a:lstStyle/>
              <a:p>
                <a:r>
                  <a:rPr lang="en-US">
                    <a:noFill/>
                  </a:rPr>
                  <a:t> </a:t>
                </a:r>
              </a:p>
            </p:txBody>
          </p:sp>
        </mc:Fallback>
      </mc:AlternateContent>
    </p:spTree>
    <p:extLst>
      <p:ext uri="{BB962C8B-B14F-4D97-AF65-F5344CB8AC3E}">
        <p14:creationId xmlns:p14="http://schemas.microsoft.com/office/powerpoint/2010/main" val="304598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F08494-2D4F-5873-8695-2BD529EF0F5E}"/>
                  </a:ext>
                </a:extLst>
              </p:cNvPr>
              <p:cNvSpPr>
                <a:spLocks noGrp="1"/>
              </p:cNvSpPr>
              <p:nvPr>
                <p:ph idx="1"/>
              </p:nvPr>
            </p:nvSpPr>
            <p:spPr>
              <a:xfrm>
                <a:off x="628650" y="557349"/>
                <a:ext cx="7886700" cy="5799002"/>
              </a:xfrm>
            </p:spPr>
            <p:txBody>
              <a:bodyPr>
                <a:normAutofit/>
              </a:bodyPr>
              <a:lstStyle/>
              <a:p>
                <a:pPr marL="514350" indent="-514350">
                  <a:lnSpc>
                    <a:spcPct val="100000"/>
                  </a:lnSpc>
                  <a:buFont typeface="+mj-lt"/>
                  <a:buAutoNum type="arabicPeriod" startAt="3"/>
                </a:pPr>
                <a:r>
                  <a:rPr lang="en-IN" sz="1800" dirty="0"/>
                  <a:t>Rayleigh-Ritz Projection:</a:t>
                </a:r>
              </a:p>
              <a:p>
                <a:pPr marL="971550" lvl="1" indent="-514350">
                  <a:lnSpc>
                    <a:spcPct val="100000"/>
                  </a:lnSpc>
                  <a:buFont typeface="+mj-lt"/>
                  <a:buAutoNum type="arabicPeriod"/>
                </a:pPr>
                <a:r>
                  <a:rPr lang="en-IN" sz="1800" dirty="0"/>
                  <a:t>Compute Projected Matrix: </a:t>
                </a:r>
                <a14:m>
                  <m:oMath xmlns:m="http://schemas.openxmlformats.org/officeDocument/2006/math">
                    <m:acc>
                      <m:accPr>
                        <m:chr m:val="̃"/>
                        <m:ctrlPr>
                          <a:rPr lang="en-IN" sz="1800" b="1" i="1" dirty="0">
                            <a:latin typeface="Cambria Math" panose="02040503050406030204" pitchFamily="18" charset="0"/>
                          </a:rPr>
                        </m:ctrlPr>
                      </m:accPr>
                      <m:e>
                        <m:r>
                          <a:rPr lang="en-IN" sz="1800" b="1" dirty="0">
                            <a:latin typeface="Cambria Math" panose="02040503050406030204" pitchFamily="18" charset="0"/>
                          </a:rPr>
                          <m:t>𝐇</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i="1" dirty="0">
                            <a:latin typeface="Cambria Math" panose="02040503050406030204" pitchFamily="18" charset="0"/>
                          </a:rPr>
                          <m:t>(</m:t>
                        </m:r>
                        <m:r>
                          <a:rPr lang="en-IN" sz="1800" b="1" i="1" dirty="0" smtClean="0">
                            <a:latin typeface="Cambria Math" panose="02040503050406030204" pitchFamily="18" charset="0"/>
                          </a:rPr>
                          <m:t>𝒕</m:t>
                        </m:r>
                        <m:r>
                          <a:rPr lang="en-IN" sz="1800" b="1" i="1" dirty="0">
                            <a:latin typeface="Cambria Math" panose="02040503050406030204" pitchFamily="18" charset="0"/>
                          </a:rPr>
                          <m:t>)</m:t>
                        </m:r>
                        <m:r>
                          <a:rPr lang="en-IN" sz="1800" b="1" dirty="0">
                            <a:latin typeface="Cambria Math" panose="02040503050406030204" pitchFamily="18" charset="0"/>
                            <a:ea typeface="Cambria Math" panose="02040503050406030204" pitchFamily="18" charset="0"/>
                          </a:rPr>
                          <m:t>†</m:t>
                        </m:r>
                      </m:sup>
                    </m:sSubSup>
                    <m:r>
                      <a:rPr lang="en-IN" sz="1800" b="1" dirty="0">
                        <a:latin typeface="Cambria Math" panose="02040503050406030204" pitchFamily="18" charset="0"/>
                        <a:ea typeface="Cambria Math" panose="02040503050406030204" pitchFamily="18" charset="0"/>
                      </a:rPr>
                      <m:t>𝐇</m:t>
                    </m:r>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ea typeface="Cambria Math" panose="02040503050406030204" pitchFamily="18" charset="0"/>
                </a:endParaRPr>
              </a:p>
              <a:p>
                <a:pPr marL="971550" lvl="1" indent="-514350">
                  <a:lnSpc>
                    <a:spcPct val="100000"/>
                  </a:lnSpc>
                  <a:buFont typeface="+mj-lt"/>
                  <a:buAutoNum type="arabicPeriod"/>
                </a:pPr>
                <a:r>
                  <a:rPr lang="en-US" sz="1800" dirty="0"/>
                  <a:t>Compute Overlap Matrix:</a:t>
                </a:r>
                <a14:m>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dirty="0">
                            <a:latin typeface="Cambria Math" panose="02040503050406030204" pitchFamily="18" charset="0"/>
                          </a:rPr>
                          <m:t>(</m:t>
                        </m:r>
                        <m:r>
                          <a:rPr lang="en-IN" sz="1800" b="1" i="0" dirty="0" smtClean="0">
                            <a:latin typeface="Cambria Math" panose="02040503050406030204" pitchFamily="18" charset="0"/>
                          </a:rPr>
                          <m:t>𝐭</m:t>
                        </m:r>
                        <m:r>
                          <a:rPr lang="en-IN" sz="1800" b="1" dirty="0">
                            <a:latin typeface="Cambria Math" panose="02040503050406030204" pitchFamily="18" charset="0"/>
                          </a:rPr>
                          <m:t>)†</m:t>
                        </m:r>
                      </m:sup>
                    </m:sSubSup>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p>
              <a:p>
                <a:pPr marL="457200" lvl="1" indent="0">
                  <a:lnSpc>
                    <a:spcPct val="100000"/>
                  </a:lnSpc>
                  <a:buNone/>
                </a:pPr>
                <a:r>
                  <a:rPr lang="en-IN" sz="1800" dirty="0"/>
                  <a:t>where </a:t>
                </a:r>
                <a14:m>
                  <m:oMath xmlns:m="http://schemas.openxmlformats.org/officeDocument/2006/math">
                    <m:acc>
                      <m:accPr>
                        <m:chr m:val="̃"/>
                        <m:ctrlPr>
                          <a:rPr lang="en-IN" sz="1800" b="1" i="1">
                            <a:latin typeface="Cambria Math" panose="02040503050406030204" pitchFamily="18" charset="0"/>
                          </a:rPr>
                        </m:ctrlPr>
                      </m:accPr>
                      <m:e>
                        <m:r>
                          <a:rPr lang="en-IN" sz="1800" b="1" i="0">
                            <a:latin typeface="Cambria Math" panose="02040503050406030204" pitchFamily="18" charset="0"/>
                          </a:rPr>
                          <m:t>𝐇</m:t>
                        </m:r>
                      </m:e>
                    </m:acc>
                    <m:r>
                      <a:rPr lang="en-IN" sz="1800" i="0" dirty="0">
                        <a:latin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r>
                      <a:rPr lang="en-IN" sz="1800" i="0" dirty="0">
                        <a:latin typeface="Cambria Math" panose="02040503050406030204" pitchFamily="18" charset="0"/>
                        <a:ea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 </m:t>
                    </m:r>
                    <m:acc>
                      <m:accPr>
                        <m:chr m:val="̃"/>
                        <m:ctrlPr>
                          <a:rPr lang="en-IN" sz="1800" b="1" i="1" dirty="0">
                            <a:latin typeface="Cambria Math" panose="02040503050406030204" pitchFamily="18" charset="0"/>
                            <a:ea typeface="Cambria Math" panose="02040503050406030204" pitchFamily="18" charset="0"/>
                          </a:rPr>
                        </m:ctrlPr>
                      </m:accPr>
                      <m:e>
                        <m:r>
                          <a:rPr lang="en-IN" sz="1800" b="1" i="0" dirty="0">
                            <a:latin typeface="Cambria Math" panose="02040503050406030204" pitchFamily="18" charset="0"/>
                            <a:ea typeface="Cambria Math" panose="02040503050406030204" pitchFamily="18" charset="0"/>
                          </a:rPr>
                          <m:t>𝐒</m:t>
                        </m:r>
                      </m:e>
                    </m:acc>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a:t>
                </a:r>
              </a:p>
              <a:p>
                <a:pPr marL="514350" indent="-514350">
                  <a:lnSpc>
                    <a:spcPct val="100000"/>
                  </a:lnSpc>
                  <a:buFont typeface="+mj-lt"/>
                  <a:buAutoNum type="arabicPeriod" startAt="3"/>
                </a:pPr>
                <a:r>
                  <a:rPr lang="en-IN" sz="1800" dirty="0"/>
                  <a:t>Eigen-decomposition of </a:t>
                </a:r>
                <a14:m>
                  <m:oMath xmlns:m="http://schemas.openxmlformats.org/officeDocument/2006/math">
                    <m:acc>
                      <m:accPr>
                        <m:chr m:val="̃"/>
                        <m:ctrlPr>
                          <a:rPr lang="en-IN" sz="1800" b="0"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a:t>
                </a: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a:latin typeface="Cambria Math" panose="02040503050406030204" pitchFamily="18" charset="0"/>
                            </a:rPr>
                            <m:t>𝐇</m:t>
                          </m:r>
                        </m:e>
                      </m:acc>
                      <m:sSup>
                        <m:sSupPr>
                          <m:ctrlPr>
                            <a:rPr lang="en-IN" sz="1800" b="1" i="0" smtClean="0">
                              <a:latin typeface="Cambria Math" panose="02040503050406030204" pitchFamily="18" charset="0"/>
                              <a:ea typeface="Cambria Math" panose="02040503050406030204" pitchFamily="18" charset="0"/>
                            </a:rPr>
                          </m:ctrlPr>
                        </m:sSupPr>
                        <m:e>
                          <m:r>
                            <a:rPr lang="en-IN" sz="1800" b="1" i="0" smtClean="0">
                              <a:latin typeface="Cambria Math" panose="02040503050406030204" pitchFamily="18" charset="0"/>
                              <a:ea typeface="Cambria Math" panose="02040503050406030204" pitchFamily="18" charset="0"/>
                            </a:rPr>
                            <m:t>𝐐</m:t>
                          </m:r>
                        </m:e>
                        <m:sup>
                          <m:d>
                            <m:dPr>
                              <m:ctrlPr>
                                <a:rPr lang="en-IN" sz="1800" b="1" i="0"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𝐭</m:t>
                              </m:r>
                            </m:e>
                          </m:d>
                        </m:sup>
                      </m:sSup>
                      <m:r>
                        <a:rPr lang="en-IN" sz="1800" b="1" i="0" smtClean="0">
                          <a:latin typeface="Cambria Math" panose="02040503050406030204" pitchFamily="18" charset="0"/>
                          <a:ea typeface="Cambria Math" panose="02040503050406030204" pitchFamily="18" charset="0"/>
                        </a:rPr>
                        <m:t>=</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𝐒</m:t>
                          </m:r>
                        </m:e>
                      </m:acc>
                      <m:sSup>
                        <m:sSupPr>
                          <m:ctrlPr>
                            <a:rPr lang="en-IN" sz="1800" b="1" i="1" smtClean="0">
                              <a:latin typeface="Cambria Math" panose="02040503050406030204" pitchFamily="18" charset="0"/>
                              <a:ea typeface="Cambria Math" panose="02040503050406030204" pitchFamily="18" charset="0"/>
                            </a:rPr>
                          </m:ctrlPr>
                        </m:sSupPr>
                        <m:e>
                          <m:r>
                            <a:rPr lang="en-IN" sz="1800" b="1" i="0" smtClean="0">
                              <a:latin typeface="Cambria Math" panose="02040503050406030204" pitchFamily="18" charset="0"/>
                              <a:ea typeface="Cambria Math" panose="02040503050406030204" pitchFamily="18" charset="0"/>
                            </a:rPr>
                            <m:t>𝐐</m:t>
                          </m:r>
                        </m:e>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𝒕</m:t>
                              </m:r>
                            </m:e>
                          </m:d>
                        </m:sup>
                      </m:sSup>
                      <m:sSup>
                        <m:sSupPr>
                          <m:ctrlPr>
                            <a:rPr lang="en-IN" sz="1800" b="1" i="1" smtClean="0">
                              <a:latin typeface="Cambria Math" panose="02040503050406030204" pitchFamily="18" charset="0"/>
                              <a:ea typeface="Cambria Math" panose="02040503050406030204" pitchFamily="18" charset="0"/>
                            </a:rPr>
                          </m:ctrlPr>
                        </m:sSupPr>
                        <m:e>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𝚲</m:t>
                              </m:r>
                            </m:e>
                          </m:acc>
                        </m:e>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𝒕</m:t>
                              </m:r>
                            </m:e>
                          </m:d>
                        </m:sup>
                      </m:sSup>
                    </m:oMath>
                  </m:oMathPara>
                </a14:m>
                <a:br>
                  <a:rPr lang="en-IN" sz="1800" dirty="0"/>
                </a:br>
                <a:r>
                  <a:rPr lang="en-IN" sz="1800" dirty="0"/>
                  <a:t>where</a:t>
                </a:r>
                <a14:m>
                  <m:oMath xmlns:m="http://schemas.openxmlformats.org/officeDocument/2006/math">
                    <m:r>
                      <a:rPr lang="en-IN" sz="1800" b="0" i="0" dirty="0" smtClean="0">
                        <a:latin typeface="Cambria Math" panose="02040503050406030204" pitchFamily="18" charset="0"/>
                        <a:ea typeface="Cambria Math" panose="02040503050406030204" pitchFamily="18" charset="0"/>
                      </a:rPr>
                      <m:t> </m:t>
                    </m:r>
                    <m:r>
                      <a:rPr lang="en-IN" sz="1800" dirty="0" smtClean="0">
                        <a:latin typeface="Cambria Math" panose="02040503050406030204" pitchFamily="18" charset="0"/>
                        <a:ea typeface="Cambria Math" panose="02040503050406030204" pitchFamily="18" charset="0"/>
                      </a:rPr>
                      <m:t> </m:t>
                    </m:r>
                    <m:sSup>
                      <m:sSupPr>
                        <m:ctrlPr>
                          <a:rPr lang="en-IN" sz="1800" b="1" i="0" dirty="0" smtClean="0">
                            <a:latin typeface="Cambria Math" panose="02040503050406030204" pitchFamily="18" charset="0"/>
                            <a:ea typeface="Cambria Math" panose="02040503050406030204" pitchFamily="18" charset="0"/>
                          </a:rPr>
                        </m:ctrlPr>
                      </m:sSupPr>
                      <m:e>
                        <m:r>
                          <a:rPr lang="en-IN" sz="1800" b="1" i="0" dirty="0">
                            <a:latin typeface="Cambria Math" panose="02040503050406030204" pitchFamily="18" charset="0"/>
                            <a:ea typeface="Cambria Math" panose="02040503050406030204" pitchFamily="18" charset="0"/>
                          </a:rPr>
                          <m:t>𝐐</m:t>
                        </m:r>
                      </m:e>
                      <m:sup>
                        <m:d>
                          <m:dPr>
                            <m:ctrlPr>
                              <a:rPr lang="en-IN" sz="1800" b="1" i="0" dirty="0" smtClean="0">
                                <a:latin typeface="Cambria Math" panose="02040503050406030204" pitchFamily="18" charset="0"/>
                                <a:ea typeface="Cambria Math" panose="02040503050406030204" pitchFamily="18" charset="0"/>
                              </a:rPr>
                            </m:ctrlPr>
                          </m:dPr>
                          <m:e>
                            <m:r>
                              <a:rPr lang="en-IN" sz="1800" b="1" i="0" dirty="0" smtClean="0">
                                <a:latin typeface="Cambria Math" panose="02040503050406030204" pitchFamily="18" charset="0"/>
                                <a:ea typeface="Cambria Math" panose="02040503050406030204" pitchFamily="18" charset="0"/>
                              </a:rPr>
                              <m:t>𝐭</m:t>
                            </m:r>
                          </m:e>
                        </m:d>
                      </m:sup>
                    </m:sSup>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 are approximate eigenvectors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in the subspace and </a:t>
                </a:r>
                <a14:m>
                  <m:oMath xmlns:m="http://schemas.openxmlformats.org/officeDocument/2006/math">
                    <m:sSup>
                      <m:sSupPr>
                        <m:ctrlPr>
                          <a:rPr lang="en-IN" sz="1800" b="1" i="1" dirty="0" smtClean="0">
                            <a:latin typeface="Cambria Math" panose="02040503050406030204" pitchFamily="18" charset="0"/>
                            <a:ea typeface="Cambria Math" panose="02040503050406030204" pitchFamily="18" charset="0"/>
                          </a:rPr>
                        </m:ctrlPr>
                      </m:sSupPr>
                      <m:e>
                        <m:acc>
                          <m:accPr>
                            <m:chr m:val="̃"/>
                            <m:ctrlPr>
                              <a:rPr lang="en-IN" sz="1800" b="1" i="1" dirty="0">
                                <a:latin typeface="Cambria Math" panose="02040503050406030204" pitchFamily="18" charset="0"/>
                                <a:ea typeface="Cambria Math" panose="02040503050406030204" pitchFamily="18" charset="0"/>
                              </a:rPr>
                            </m:ctrlPr>
                          </m:accPr>
                          <m:e>
                            <m:r>
                              <a:rPr lang="en-IN" sz="1800" b="1" dirty="0">
                                <a:latin typeface="Cambria Math" panose="02040503050406030204" pitchFamily="18" charset="0"/>
                                <a:ea typeface="Cambria Math" panose="02040503050406030204" pitchFamily="18" charset="0"/>
                              </a:rPr>
                              <m:t>𝚲</m:t>
                            </m:r>
                          </m:e>
                        </m:acc>
                      </m:e>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p>
                    <m:r>
                      <a:rPr lang="en-IN" sz="180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dirty="0">
                            <a:latin typeface="Cambria Math" panose="02040503050406030204" pitchFamily="18" charset="0"/>
                            <a:ea typeface="Cambria Math" panose="02040503050406030204" pitchFamily="18" charset="0"/>
                          </a:rPr>
                          <m:t>ℂ</m:t>
                        </m:r>
                      </m:e>
                      <m:sup>
                        <m:r>
                          <m:rPr>
                            <m:sty m:val="p"/>
                          </m:rPr>
                          <a:rPr lang="en-IN" sz="1800" dirty="0">
                            <a:latin typeface="Cambria Math" panose="02040503050406030204" pitchFamily="18" charset="0"/>
                            <a:ea typeface="Cambria Math" panose="02040503050406030204" pitchFamily="18" charset="0"/>
                          </a:rPr>
                          <m:t>n</m:t>
                        </m:r>
                        <m:r>
                          <a:rPr lang="en-IN" sz="1800" dirty="0">
                            <a:latin typeface="Cambria Math" panose="02040503050406030204" pitchFamily="18" charset="0"/>
                            <a:ea typeface="Cambria Math" panose="02040503050406030204" pitchFamily="18" charset="0"/>
                          </a:rPr>
                          <m:t>×</m:t>
                        </m:r>
                        <m:r>
                          <m:rPr>
                            <m:sty m:val="p"/>
                          </m:rPr>
                          <a:rPr lang="en-IN" sz="1800" dirty="0">
                            <a:latin typeface="Cambria Math" panose="02040503050406030204" pitchFamily="18" charset="0"/>
                            <a:ea typeface="Cambria Math" panose="02040503050406030204" pitchFamily="18" charset="0"/>
                          </a:rPr>
                          <m:t>n</m:t>
                        </m:r>
                      </m:sup>
                    </m:sSup>
                  </m:oMath>
                </a14:m>
                <a:r>
                  <a:rPr lang="en-IN" sz="1800" dirty="0"/>
                  <a:t> are approximate eigenvalues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a:t>
                </a:r>
              </a:p>
              <a:p>
                <a:pPr marL="514350" indent="-514350">
                  <a:lnSpc>
                    <a:spcPct val="100000"/>
                  </a:lnSpc>
                  <a:buFont typeface="+mj-lt"/>
                  <a:buAutoNum type="arabicPeriod" startAt="5"/>
                </a:pPr>
                <a:r>
                  <a:rPr lang="en-IN" sz="1800" dirty="0"/>
                  <a:t>Subspace Rotation: </a:t>
                </a:r>
                <a:endParaRPr lang="en-IN" sz="1800" b="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en-IN" sz="1800" b="1" i="1" dirty="0" smtClean="0">
                              <a:latin typeface="Cambria Math" panose="02040503050406030204" pitchFamily="18" charset="0"/>
                            </a:rPr>
                          </m:ctrlPr>
                        </m:sSubSupPr>
                        <m:e>
                          <m:r>
                            <a:rPr lang="en-IN" sz="1800" b="1" dirty="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a:latin typeface="Cambria Math" panose="02040503050406030204" pitchFamily="18" charset="0"/>
                                </a:rPr>
                              </m:ctrlPr>
                            </m:dPr>
                            <m:e>
                              <m:r>
                                <a:rPr lang="en-IN" sz="1800" b="1" i="1" dirty="0" smtClean="0">
                                  <a:latin typeface="Cambria Math" panose="02040503050406030204" pitchFamily="18" charset="0"/>
                                </a:rPr>
                                <m:t>𝒕</m:t>
                              </m:r>
                            </m:e>
                          </m:d>
                        </m:sup>
                      </m:sSubSup>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d>
                            <m:dPr>
                              <m:ctrlPr>
                                <a:rPr lang="en-IN" sz="1800" b="1" i="1" dirty="0">
                                  <a:latin typeface="Cambria Math" panose="02040503050406030204" pitchFamily="18" charset="0"/>
                                </a:rPr>
                              </m:ctrlPr>
                            </m:dPr>
                            <m:e>
                              <m:r>
                                <a:rPr lang="en-IN" sz="1800" b="1" i="1" dirty="0" smtClean="0">
                                  <a:latin typeface="Cambria Math" panose="02040503050406030204" pitchFamily="18" charset="0"/>
                                </a:rPr>
                                <m:t>𝒕</m:t>
                              </m:r>
                            </m:e>
                          </m:d>
                        </m:sup>
                      </m:sSubSup>
                      <m:sSup>
                        <m:sSupPr>
                          <m:ctrlPr>
                            <a:rPr lang="en-IN" sz="1800" b="1" i="0" dirty="0" smtClean="0">
                              <a:latin typeface="Cambria Math" panose="02040503050406030204" pitchFamily="18" charset="0"/>
                            </a:rPr>
                          </m:ctrlPr>
                        </m:sSupPr>
                        <m:e>
                          <m:r>
                            <a:rPr lang="en-IN" sz="1800" b="1" dirty="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oMath>
                  </m:oMathPara>
                </a14:m>
                <a:br>
                  <a:rPr lang="en-IN" sz="1800" b="1" dirty="0"/>
                </a:br>
                <a:r>
                  <a:rPr lang="en-IN" sz="1800" b="0" dirty="0"/>
                  <a:t>where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dirty="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a:latin typeface="Cambria Math" panose="02040503050406030204" pitchFamily="18" charset="0"/>
                              </a:rPr>
                            </m:ctrlPr>
                          </m:dPr>
                          <m:e>
                            <m:r>
                              <a:rPr lang="en-IN" sz="1800" b="1" i="1" dirty="0" smtClean="0">
                                <a:latin typeface="Cambria Math" panose="02040503050406030204" pitchFamily="18" charset="0"/>
                              </a:rPr>
                              <m:t>𝒕</m:t>
                            </m:r>
                          </m:e>
                        </m:d>
                      </m:sup>
                    </m:sSubSup>
                    <m:r>
                      <a:rPr lang="en-IN" sz="1800" b="0" i="0"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dirty="0"/>
                  <a:t> </a:t>
                </a:r>
                <a:r>
                  <a:rPr lang="en-IN" sz="1800" dirty="0"/>
                  <a:t>is the linear combination of vectors from the filtered subspace.</a:t>
                </a:r>
                <a:endParaRPr lang="en-IN" sz="1800" b="0" dirty="0"/>
              </a:p>
            </p:txBody>
          </p:sp>
        </mc:Choice>
        <mc:Fallback>
          <p:sp>
            <p:nvSpPr>
              <p:cNvPr id="3" name="Content Placeholder 2">
                <a:extLst>
                  <a:ext uri="{FF2B5EF4-FFF2-40B4-BE49-F238E27FC236}">
                    <a16:creationId xmlns:a16="http://schemas.microsoft.com/office/drawing/2014/main" id="{3FF08494-2D4F-5873-8695-2BD529EF0F5E}"/>
                  </a:ext>
                </a:extLst>
              </p:cNvPr>
              <p:cNvSpPr>
                <a:spLocks noGrp="1" noRot="1" noChangeAspect="1" noMove="1" noResize="1" noEditPoints="1" noAdjustHandles="1" noChangeArrowheads="1" noChangeShapeType="1" noTextEdit="1"/>
              </p:cNvSpPr>
              <p:nvPr>
                <p:ph idx="1"/>
              </p:nvPr>
            </p:nvSpPr>
            <p:spPr>
              <a:xfrm>
                <a:off x="628650" y="557349"/>
                <a:ext cx="7886700" cy="5799002"/>
              </a:xfrm>
              <a:blipFill>
                <a:blip r:embed="rId2"/>
                <a:stretch>
                  <a:fillRect l="-618" t="-52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8BCD66-7B37-CD9D-25CB-A2086C8B180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5993B278-E069-67DA-2613-82BBD2045798}"/>
              </a:ext>
            </a:extLst>
          </p:cNvPr>
          <p:cNvSpPr>
            <a:spLocks noGrp="1"/>
          </p:cNvSpPr>
          <p:nvPr>
            <p:ph type="sldNum" sz="quarter" idx="12"/>
          </p:nvPr>
        </p:nvSpPr>
        <p:spPr/>
        <p:txBody>
          <a:bodyPr/>
          <a:lstStyle/>
          <a:p>
            <a:fld id="{9EFCAA85-8796-4B17-9CA3-4CB18724EF60}" type="slidenum">
              <a:rPr lang="en-US" smtClean="0"/>
              <a:t>36</a:t>
            </a:fld>
            <a:endParaRPr lang="en-US"/>
          </a:p>
        </p:txBody>
      </p:sp>
      <p:pic>
        <p:nvPicPr>
          <p:cNvPr id="6" name="Picture 5" descr="Diagram&#10;&#10;Description automatically generated with low confidence">
            <a:extLst>
              <a:ext uri="{FF2B5EF4-FFF2-40B4-BE49-F238E27FC236}">
                <a16:creationId xmlns:a16="http://schemas.microsoft.com/office/drawing/2014/main" id="{B98FB2BD-644A-5A69-29B0-17D2FA4DF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568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38A1-A75C-1889-6ACD-B6C1292FA67A}"/>
              </a:ext>
            </a:extLst>
          </p:cNvPr>
          <p:cNvSpPr>
            <a:spLocks noGrp="1"/>
          </p:cNvSpPr>
          <p:nvPr>
            <p:ph type="title"/>
          </p:nvPr>
        </p:nvSpPr>
        <p:spPr/>
        <p:txBody>
          <a:bodyPr>
            <a:normAutofit/>
          </a:bodyPr>
          <a:lstStyle/>
          <a:p>
            <a:r>
              <a:rPr lang="en-IN" sz="4000"/>
              <a:t>Quantum version of Chebyshev Filtered Subspace Iteration Algorithm</a:t>
            </a:r>
            <a:endParaRPr lang="en-US" sz="4000"/>
          </a:p>
        </p:txBody>
      </p:sp>
      <p:sp>
        <p:nvSpPr>
          <p:cNvPr id="3" name="Text Placeholder 2">
            <a:extLst>
              <a:ext uri="{FF2B5EF4-FFF2-40B4-BE49-F238E27FC236}">
                <a16:creationId xmlns:a16="http://schemas.microsoft.com/office/drawing/2014/main" id="{08472A45-A868-946F-C436-321E545B8491}"/>
              </a:ext>
            </a:extLst>
          </p:cNvPr>
          <p:cNvSpPr>
            <a:spLocks noGrp="1"/>
          </p:cNvSpPr>
          <p:nvPr>
            <p:ph type="body" idx="1"/>
          </p:nvPr>
        </p:nvSpPr>
        <p:spPr/>
        <p:txBody>
          <a:bodyPr>
            <a:normAutofit/>
          </a:bodyPr>
          <a:lstStyle/>
          <a:p>
            <a:r>
              <a:rPr lang="en-IN" sz="3200"/>
              <a:t>The Proposal</a:t>
            </a:r>
            <a:endParaRPr lang="en-US" sz="3200"/>
          </a:p>
        </p:txBody>
      </p:sp>
      <p:sp>
        <p:nvSpPr>
          <p:cNvPr id="4" name="Date Placeholder 3">
            <a:extLst>
              <a:ext uri="{FF2B5EF4-FFF2-40B4-BE49-F238E27FC236}">
                <a16:creationId xmlns:a16="http://schemas.microsoft.com/office/drawing/2014/main" id="{37FFE549-8AEC-DDCF-52CC-C8CAC3BCADC1}"/>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19FE332F-B667-5393-05AD-A8B28C2D20B1}"/>
              </a:ext>
            </a:extLst>
          </p:cNvPr>
          <p:cNvSpPr>
            <a:spLocks noGrp="1"/>
          </p:cNvSpPr>
          <p:nvPr>
            <p:ph type="sldNum" sz="quarter" idx="12"/>
          </p:nvPr>
        </p:nvSpPr>
        <p:spPr/>
        <p:txBody>
          <a:bodyPr/>
          <a:lstStyle/>
          <a:p>
            <a:fld id="{9EFCAA85-8796-4B17-9CA3-4CB18724EF60}" type="slidenum">
              <a:rPr lang="en-US" smtClean="0"/>
              <a:t>37</a:t>
            </a:fld>
            <a:endParaRPr lang="en-US"/>
          </a:p>
        </p:txBody>
      </p:sp>
      <p:pic>
        <p:nvPicPr>
          <p:cNvPr id="6" name="Picture 5" descr="Diagram&#10;&#10;Description automatically generated with low confidence">
            <a:extLst>
              <a:ext uri="{FF2B5EF4-FFF2-40B4-BE49-F238E27FC236}">
                <a16:creationId xmlns:a16="http://schemas.microsoft.com/office/drawing/2014/main" id="{09FD4F75-7794-E69E-187D-49DDEF1A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90309468"/>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0258-B5F4-53C1-4A7D-FCBD7EFEB924}"/>
              </a:ext>
            </a:extLst>
          </p:cNvPr>
          <p:cNvSpPr>
            <a:spLocks noGrp="1"/>
          </p:cNvSpPr>
          <p:nvPr>
            <p:ph type="title"/>
          </p:nvPr>
        </p:nvSpPr>
        <p:spPr>
          <a:xfrm>
            <a:off x="628650" y="399063"/>
            <a:ext cx="7886700" cy="674450"/>
          </a:xfrm>
        </p:spPr>
        <p:txBody>
          <a:bodyPr>
            <a:normAutofit/>
          </a:bodyPr>
          <a:lstStyle/>
          <a:p>
            <a:r>
              <a:rPr lang="en-IN" sz="3000" dirty="0"/>
              <a:t>Quantum </a:t>
            </a:r>
            <a:r>
              <a:rPr lang="en-IN" sz="3000" dirty="0" err="1"/>
              <a:t>ChFSI</a:t>
            </a:r>
            <a:endParaRPr lang="en-US" sz="30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F1BC7F-A07F-A918-F246-849736844BCF}"/>
                  </a:ext>
                </a:extLst>
              </p:cNvPr>
              <p:cNvSpPr>
                <a:spLocks noGrp="1"/>
              </p:cNvSpPr>
              <p:nvPr>
                <p:ph idx="1"/>
              </p:nvPr>
            </p:nvSpPr>
            <p:spPr>
              <a:xfrm>
                <a:off x="419643" y="1349364"/>
                <a:ext cx="7886700" cy="5109573"/>
              </a:xfrm>
            </p:spPr>
            <p:txBody>
              <a:bodyPr>
                <a:no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𝚲</m:t>
                    </m:r>
                    <m:r>
                      <a:rPr lang="en-IN" sz="1800" b="1" i="0" smtClean="0">
                        <a:latin typeface="Cambria Math" panose="02040503050406030204" pitchFamily="18" charset="0"/>
                      </a:rPr>
                      <m:t>𝐗</m:t>
                    </m:r>
                  </m:oMath>
                </a14:m>
                <a:endParaRPr lang="en-IN" sz="1800" b="1" dirty="0"/>
              </a:p>
              <a:p>
                <a:pPr marL="514350" indent="-514350">
                  <a:buFont typeface="+mj-lt"/>
                  <a:buAutoNum type="arabicPeriod"/>
                </a:pPr>
                <a:r>
                  <a:rPr lang="en-IN" sz="1800" dirty="0"/>
                  <a:t>To Find:</a:t>
                </a:r>
                <a:r>
                  <a:rPr lang="en-IN" sz="1800" b="1" dirty="0"/>
                  <a:t> </a:t>
                </a:r>
                <a14:m>
                  <m:oMath xmlns:m="http://schemas.openxmlformats.org/officeDocument/2006/math">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𝑛</m:t>
                        </m:r>
                      </m:e>
                    </m:acc>
                  </m:oMath>
                </a14:m>
                <a:r>
                  <a:rPr lang="en-IN" sz="1800" dirty="0"/>
                  <a:t> approximate eigenvalues</a:t>
                </a:r>
              </a:p>
              <a:p>
                <a:pPr marL="514350" indent="-514350">
                  <a:buFont typeface="+mj-lt"/>
                  <a:buAutoNum type="arabicPeriod"/>
                </a:pPr>
                <a:r>
                  <a:rPr lang="en-US" sz="1800" dirty="0"/>
                  <a:t>Initial guess </a:t>
                </a:r>
                <a14:m>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b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US" sz="1800" b="1" dirty="0"/>
                  <a:t> </a:t>
                </a:r>
                <a:r>
                  <a:rPr lang="en-US" sz="1800" dirty="0"/>
                  <a:t>(</a:t>
                </a:r>
                <a14:m>
                  <m:oMath xmlns:m="http://schemas.openxmlformats.org/officeDocument/2006/math">
                    <m:r>
                      <a:rPr lang="en-IN" sz="1800" b="0" i="1" dirty="0" smtClean="0">
                        <a:latin typeface="Cambria Math" panose="02040503050406030204" pitchFamily="18" charset="0"/>
                      </a:rPr>
                      <m:t>𝑛</m:t>
                    </m:r>
                    <m:r>
                      <a:rPr lang="en-IN" sz="1800" b="0" i="1" dirty="0" smtClean="0">
                        <a:latin typeface="Cambria Math" panose="02040503050406030204" pitchFamily="18" charset="0"/>
                      </a:rPr>
                      <m:t>&gt;</m:t>
                    </m:r>
                    <m:acc>
                      <m:accPr>
                        <m:chr m:val="̃"/>
                        <m:ctrlPr>
                          <a:rPr lang="en-IN" sz="1800" i="1" dirty="0" smtClean="0">
                            <a:latin typeface="Cambria Math" panose="02040503050406030204" pitchFamily="18" charset="0"/>
                          </a:rPr>
                        </m:ctrlPr>
                      </m:accPr>
                      <m:e>
                        <m:r>
                          <a:rPr lang="en-IN" sz="1800" b="0" i="1" dirty="0" smtClean="0">
                            <a:latin typeface="Cambria Math" panose="02040503050406030204" pitchFamily="18" charset="0"/>
                          </a:rPr>
                          <m:t>𝑛</m:t>
                        </m:r>
                      </m:e>
                    </m:acc>
                    <m:r>
                      <a:rPr lang="en-IN" sz="1800" b="0" i="1" dirty="0" smtClean="0">
                        <a:latin typeface="Cambria Math" panose="02040503050406030204" pitchFamily="18" charset="0"/>
                      </a:rPr>
                      <m:t>)</m:t>
                    </m:r>
                  </m:oMath>
                </a14:m>
                <a:endParaRPr lang="en-US" sz="1800" dirty="0"/>
              </a:p>
              <a:p>
                <a:pPr marL="514350" indent="-514350">
                  <a:buFont typeface="+mj-lt"/>
                  <a:buAutoNum type="arabicPeriod"/>
                </a:pPr>
                <a:r>
                  <a:rPr lang="en-US" sz="1800" dirty="0"/>
                  <a:t>For iteration </a:t>
                </a:r>
                <a14:m>
                  <m:oMath xmlns:m="http://schemas.openxmlformats.org/officeDocument/2006/math">
                    <m:r>
                      <a:rPr lang="en-IN" sz="1800" b="0" i="1" smtClean="0">
                        <a:latin typeface="Cambria Math" panose="02040503050406030204" pitchFamily="18" charset="0"/>
                      </a:rPr>
                      <m:t>𝑠</m:t>
                    </m:r>
                    <m:r>
                      <a:rPr lang="en-IN" sz="1800" b="0" i="1" smtClean="0">
                        <a:latin typeface="Cambria Math" panose="02040503050406030204" pitchFamily="18" charset="0"/>
                      </a:rPr>
                      <m:t>=0</m:t>
                    </m:r>
                    <m:r>
                      <a:rPr lang="en-IN" sz="1800" b="0" i="0" smtClean="0">
                        <a:latin typeface="Cambria Math" panose="02040503050406030204" pitchFamily="18" charset="0"/>
                      </a:rPr>
                      <m:t>,1,2,…</m:t>
                    </m:r>
                    <m:r>
                      <m:rPr>
                        <m:sty m:val="p"/>
                      </m:rPr>
                      <a:rPr lang="en-IN" sz="1800" b="0" i="0" smtClean="0">
                        <a:latin typeface="Cambria Math" panose="02040503050406030204" pitchFamily="18" charset="0"/>
                      </a:rPr>
                      <m:t>till</m:t>
                    </m:r>
                    <m:r>
                      <a:rPr lang="en-IN" sz="1800" b="0" i="0" smtClean="0">
                        <a:latin typeface="Cambria Math" panose="02040503050406030204" pitchFamily="18" charset="0"/>
                      </a:rPr>
                      <m:t> </m:t>
                    </m:r>
                    <m:r>
                      <m:rPr>
                        <m:sty m:val="p"/>
                      </m:rPr>
                      <a:rPr lang="en-IN" sz="1800" b="0" i="0" smtClean="0">
                        <a:latin typeface="Cambria Math" panose="02040503050406030204" pitchFamily="18" charset="0"/>
                      </a:rPr>
                      <m:t>convergence</m:t>
                    </m:r>
                  </m:oMath>
                </a14:m>
                <a:r>
                  <a:rPr lang="en-US" sz="1800" dirty="0"/>
                  <a:t>. </a:t>
                </a:r>
              </a:p>
              <a:p>
                <a:pPr marL="971550" lvl="1" indent="-514350">
                  <a:buFont typeface="+mj-lt"/>
                  <a:buAutoNum type="alphaLcPeriod"/>
                </a:pPr>
                <a:r>
                  <a:rPr lang="en-US" sz="1800" dirty="0"/>
                  <a:t>Chebyshev Filtering </a:t>
                </a:r>
                <a:r>
                  <a:rPr lang="en-US" sz="1800" dirty="0" err="1"/>
                  <a:t>ChF</a:t>
                </a:r>
                <a:r>
                  <a:rPr lang="en-US" sz="1800" dirty="0"/>
                  <a:t>: </a:t>
                </a:r>
                <a14:m>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bSup>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bSup>
                  </m:oMath>
                </a14:m>
                <a:endParaRPr lang="en-IN" sz="1800" b="1" dirty="0"/>
              </a:p>
              <a:p>
                <a:pPr lvl="2"/>
                <a:r>
                  <a:rPr lang="en-IN" sz="1800" b="0" dirty="0"/>
                  <a:t>Block encoding of H: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0" i="1" smtClean="0">
                        <a:latin typeface="Cambria Math" panose="02040503050406030204" pitchFamily="18" charset="0"/>
                      </a:rPr>
                      <m:t>∈</m:t>
                    </m:r>
                    <m:r>
                      <a:rPr lang="en-IN" sz="1800" b="0" i="1" smtClean="0">
                        <a:latin typeface="Cambria Math" panose="02040503050406030204" pitchFamily="18" charset="0"/>
                      </a:rPr>
                      <m:t>𝐻𝐵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1,</m:t>
                        </m:r>
                        <m:r>
                          <a:rPr lang="en-IN" sz="1800" b="0" i="1" smtClean="0">
                            <a:latin typeface="Cambria Math" panose="02040503050406030204" pitchFamily="18" charset="0"/>
                          </a:rPr>
                          <m:t>𝑚</m:t>
                        </m:r>
                      </m:sub>
                    </m:sSub>
                    <m:r>
                      <a:rPr lang="en-IN" sz="1800" b="1" i="0" smtClean="0">
                        <a:latin typeface="Cambria Math" panose="02040503050406030204" pitchFamily="18" charset="0"/>
                      </a:rPr>
                      <m:t>(</m:t>
                    </m:r>
                    <m:r>
                      <a:rPr lang="en-IN" sz="1800" b="1" i="0" smtClean="0">
                        <a:latin typeface="Cambria Math" panose="02040503050406030204" pitchFamily="18" charset="0"/>
                      </a:rPr>
                      <m:t>𝐇</m:t>
                    </m:r>
                    <m:r>
                      <a:rPr lang="en-IN" sz="1800" b="1" i="0" smtClean="0">
                        <a:latin typeface="Cambria Math" panose="02040503050406030204" pitchFamily="18" charset="0"/>
                      </a:rPr>
                      <m:t>)</m:t>
                    </m:r>
                  </m:oMath>
                </a14:m>
                <a:endParaRPr lang="en-IN" sz="1800" b="1" dirty="0"/>
              </a:p>
              <a:p>
                <a:pPr lvl="2"/>
                <a:r>
                  <a:rPr lang="en-IN" sz="1800" b="0" dirty="0" err="1"/>
                  <a:t>Qubiti</a:t>
                </a:r>
                <a:r>
                  <a:rPr lang="en-IN" sz="1800" dirty="0" err="1"/>
                  <a:t>zation</a:t>
                </a:r>
                <a:r>
                  <a:rPr lang="en-IN"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𝐓</m:t>
                            </m:r>
                          </m:e>
                          <m:sub>
                            <m:r>
                              <a:rPr lang="en-IN" sz="1800" b="1" i="0" smtClean="0">
                                <a:latin typeface="Cambria Math" panose="02040503050406030204" pitchFamily="18" charset="0"/>
                              </a:rPr>
                              <m:t>𝐫</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𝑠</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e>
                        </m:d>
                      </m:sub>
                    </m:sSub>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oMath>
                </a14:m>
                <a:endParaRPr lang="en-IN" sz="1800" b="0" dirty="0"/>
              </a:p>
              <a:p>
                <a:pPr marL="971550" lvl="1" indent="-514350">
                  <a:buFont typeface="+mj-lt"/>
                  <a:buAutoNum type="alphaLcPeriod"/>
                </a:pPr>
                <a:r>
                  <a:rPr lang="en-US" sz="1800" dirty="0"/>
                  <a:t>Rayleigh-Ritz Projection: </a:t>
                </a:r>
              </a:p>
              <a:p>
                <a:pPr lvl="2"/>
                <a:r>
                  <a:rPr lang="en-US" sz="1800" dirty="0"/>
                  <a:t>Compute Projected entries: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𝑭</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r>
                          <a:rPr lang="en-IN" sz="1800" b="1" i="1"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1" dirty="0" smtClean="0">
                            <a:latin typeface="Cambria Math" panose="02040503050406030204" pitchFamily="18" charset="0"/>
                            <a:ea typeface="Cambria Math" panose="02040503050406030204" pitchFamily="18" charset="0"/>
                          </a:rPr>
                          <m:t>𝑭</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b="0" i="1" dirty="0" smtClean="0">
                                  <a:latin typeface="Cambria Math" panose="02040503050406030204" pitchFamily="18" charset="0"/>
                                </a:rPr>
                              </m:ctrlPr>
                            </m:accPr>
                            <m:e>
                              <m:r>
                                <m:rPr>
                                  <m:sty m:val="p"/>
                                </m:rPr>
                                <a:rPr lang="en-IN" i="1" dirty="0">
                                  <a:latin typeface="Cambria Math" panose="02040503050406030204" pitchFamily="18" charset="0"/>
                                </a:rPr>
                                <m:t>H</m:t>
                              </m:r>
                            </m:e>
                          </m:acc>
                        </m:e>
                        <m:sub>
                          <m:r>
                            <a:rPr lang="en-IN" sz="1800" b="0" i="1" dirty="0" smtClean="0">
                              <a:latin typeface="Cambria Math" panose="02040503050406030204" pitchFamily="18" charset="0"/>
                            </a:rPr>
                            <m:t>𝑖𝑗</m:t>
                          </m:r>
                        </m:sub>
                      </m:sSub>
                      <m:r>
                        <a:rPr lang="en-IN" b="0" i="1" dirty="0" smtClean="0">
                          <a:latin typeface="Cambria Math" panose="02040503050406030204" pitchFamily="18" charset="0"/>
                        </a:rPr>
                        <m:t>=⟨</m:t>
                      </m:r>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𝜓</m:t>
                          </m:r>
                        </m:e>
                        <m:sub>
                          <m:r>
                            <a:rPr lang="en-IN" b="0" i="1" dirty="0" smtClean="0">
                              <a:latin typeface="Cambria Math" panose="02040503050406030204" pitchFamily="18" charset="0"/>
                            </a:rPr>
                            <m:t>𝑖</m:t>
                          </m:r>
                        </m:sub>
                        <m:sup>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sup>
                      </m:sSubSup>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r>
                            <a:rPr lang="en-IN" b="1" i="0" dirty="0" smtClean="0">
                              <a:latin typeface="Cambria Math" panose="02040503050406030204" pitchFamily="18" charset="0"/>
                            </a:rPr>
                            <m:t>𝐇</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𝜓</m:t>
                          </m:r>
                        </m:e>
                        <m:sub>
                          <m:r>
                            <a:rPr lang="en-IN" b="0" i="1" dirty="0" smtClean="0">
                              <a:latin typeface="Cambria Math" panose="02040503050406030204" pitchFamily="18" charset="0"/>
                            </a:rPr>
                            <m:t>𝑗</m:t>
                          </m:r>
                        </m:sub>
                        <m:sup>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sup>
                      </m:sSubSup>
                      <m:r>
                        <a:rPr lang="en-IN" b="0" i="1" dirty="0" smtClean="0">
                          <a:latin typeface="Cambria Math" panose="02040503050406030204" pitchFamily="18" charset="0"/>
                        </a:rPr>
                        <m:t>⟩</m:t>
                      </m:r>
                    </m:oMath>
                  </m:oMathPara>
                </a14:m>
                <a:endParaRPr lang="en-US" dirty="0"/>
              </a:p>
              <a:p>
                <a:pPr lvl="2"/>
                <a:r>
                  <a:rPr lang="en-US" sz="1800" dirty="0"/>
                  <a:t>Compute Overlap Matrix: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𝐭</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acc>
                        <m:accPr>
                          <m:chr m:val="̃"/>
                          <m:ctrlPr>
                            <a:rPr lang="en-IN" b="0" i="1" dirty="0" smtClean="0">
                              <a:latin typeface="Cambria Math" panose="02040503050406030204" pitchFamily="18" charset="0"/>
                            </a:rPr>
                          </m:ctrlPr>
                        </m:accPr>
                        <m:e>
                          <m:r>
                            <m:rPr>
                              <m:sty m:val="p"/>
                            </m:rPr>
                            <a:rPr lang="en-IN" b="0" i="0" dirty="0" smtClean="0">
                              <a:latin typeface="Cambria Math" panose="02040503050406030204" pitchFamily="18" charset="0"/>
                            </a:rPr>
                            <m:t>S</m:t>
                          </m:r>
                        </m:e>
                      </m:acc>
                      <m:r>
                        <a:rPr lang="en-IN" b="0" i="0" dirty="0" smtClean="0">
                          <a:latin typeface="Cambria Math" panose="02040503050406030204" pitchFamily="18" charset="0"/>
                        </a:rPr>
                        <m:t>=</m:t>
                      </m:r>
                      <m:r>
                        <a:rPr lang="en-IN" b="0" i="1" dirty="0" smtClean="0">
                          <a:latin typeface="Cambria Math" panose="02040503050406030204" pitchFamily="18" charset="0"/>
                        </a:rPr>
                        <m:t>⟨</m:t>
                      </m:r>
                      <m:sSubSup>
                        <m:sSubSupPr>
                          <m:ctrlPr>
                            <a:rPr lang="en-IN" b="0" i="1" dirty="0" smtClean="0">
                              <a:latin typeface="Cambria Math" panose="02040503050406030204" pitchFamily="18" charset="0"/>
                            </a:rPr>
                          </m:ctrlPr>
                        </m:sSubSupPr>
                        <m:e>
                          <m:r>
                            <a:rPr lang="en-IN" b="0" i="1" dirty="0" smtClean="0">
                              <a:latin typeface="Cambria Math" panose="02040503050406030204" pitchFamily="18" charset="0"/>
                            </a:rPr>
                            <m:t>𝜓</m:t>
                          </m:r>
                        </m:e>
                        <m:sub>
                          <m:r>
                            <a:rPr lang="en-IN" b="0" i="1" dirty="0" smtClean="0">
                              <a:latin typeface="Cambria Math" panose="02040503050406030204" pitchFamily="18" charset="0"/>
                            </a:rPr>
                            <m:t>𝑖</m:t>
                          </m:r>
                        </m:sub>
                        <m:sup>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𝑡</m:t>
                              </m:r>
                            </m:e>
                          </m:d>
                        </m:sup>
                      </m:sSubSup>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0" i="1" dirty="0" smtClean="0">
                                  <a:latin typeface="Cambria Math" panose="02040503050406030204" pitchFamily="18" charset="0"/>
                                </a:rPr>
                              </m:ctrlPr>
                            </m:dPr>
                            <m:e>
                              <m:r>
                                <a:rPr lang="en-IN" b="1" i="0" dirty="0" smtClean="0">
                                  <a:latin typeface="Cambria Math" panose="02040503050406030204" pitchFamily="18" charset="0"/>
                                </a:rPr>
                                <m:t>𝐇</m:t>
                              </m:r>
                            </m:e>
                          </m:d>
                        </m:e>
                      </m:d>
                      <m:sSubSup>
                        <m:sSubSupPr>
                          <m:ctrlPr>
                            <a:rPr lang="en-IN" i="1" dirty="0" smtClean="0">
                              <a:latin typeface="Cambria Math" panose="02040503050406030204" pitchFamily="18" charset="0"/>
                            </a:rPr>
                          </m:ctrlPr>
                        </m:sSubSupPr>
                        <m:e>
                          <m:r>
                            <a:rPr lang="en-IN" b="0" i="1" dirty="0" smtClean="0">
                              <a:latin typeface="Cambria Math" panose="02040503050406030204" pitchFamily="18" charset="0"/>
                            </a:rPr>
                            <m:t>𝜓</m:t>
                          </m:r>
                        </m:e>
                        <m:sub>
                          <m:r>
                            <a:rPr lang="en-IN" b="0" i="1" dirty="0" smtClean="0">
                              <a:latin typeface="Cambria Math" panose="02040503050406030204" pitchFamily="18" charset="0"/>
                            </a:rPr>
                            <m:t>𝑗</m:t>
                          </m:r>
                        </m:sub>
                        <m:sup>
                          <m:d>
                            <m:dPr>
                              <m:ctrlPr>
                                <a:rPr lang="en-IN" i="1" dirty="0" smtClean="0">
                                  <a:latin typeface="Cambria Math" panose="02040503050406030204" pitchFamily="18" charset="0"/>
                                </a:rPr>
                              </m:ctrlPr>
                            </m:dPr>
                            <m:e>
                              <m:r>
                                <a:rPr lang="en-IN" b="0" i="1" dirty="0" smtClean="0">
                                  <a:latin typeface="Cambria Math" panose="02040503050406030204" pitchFamily="18" charset="0"/>
                                </a:rPr>
                                <m:t>𝑡</m:t>
                              </m:r>
                            </m:e>
                          </m:d>
                        </m:sup>
                      </m:sSubSup>
                      <m:r>
                        <a:rPr lang="en-IN" b="0" i="1" dirty="0" smtClean="0">
                          <a:latin typeface="Cambria Math" panose="02040503050406030204" pitchFamily="18" charset="0"/>
                        </a:rPr>
                        <m:t>⟩</m:t>
                      </m:r>
                    </m:oMath>
                  </m:oMathPara>
                </a14:m>
                <a:endParaRPr lang="en-IN" dirty="0">
                  <a:ea typeface="Cambria Math" panose="02040503050406030204" pitchFamily="18" charset="0"/>
                </a:endParaRPr>
              </a:p>
              <a:p>
                <a:pPr marL="1371600" lvl="3" indent="0">
                  <a:buNone/>
                </a:pPr>
                <a:r>
                  <a:rPr lang="en-US" dirty="0"/>
                  <a:t>by calculating expectation values using </a:t>
                </a:r>
                <a:r>
                  <a:rPr lang="en-US" b="1" u="sng" dirty="0"/>
                  <a:t>Amplitude Estimation</a:t>
                </a:r>
                <a:r>
                  <a:rPr lang="en-US" dirty="0"/>
                  <a:t>.</a:t>
                </a:r>
              </a:p>
              <a:p>
                <a:pPr marL="800100" lvl="1" indent="-342900">
                  <a:buFont typeface="+mj-lt"/>
                  <a:buAutoNum type="alphaLcPeriod"/>
                </a:pPr>
                <a:r>
                  <a:rPr lang="en-US" sz="1800" dirty="0"/>
                  <a:t>Eigen-decomposition: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𝐇</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r>
                      <a:rPr lang="en-IN" sz="1800" b="1" i="0" dirty="0" smtClean="0">
                        <a:latin typeface="Cambria Math" panose="02040503050406030204" pitchFamily="18" charset="0"/>
                      </a:rPr>
                      <m:t>=</m:t>
                    </m:r>
                    <m:acc>
                      <m:accPr>
                        <m:chr m:val="̃"/>
                        <m:ctrlPr>
                          <a:rPr lang="en-IN" sz="1800" b="1" dirty="0" smtClean="0">
                            <a:latin typeface="Cambria Math" panose="02040503050406030204" pitchFamily="18" charset="0"/>
                          </a:rPr>
                        </m:ctrlPr>
                      </m:accPr>
                      <m:e>
                        <m:r>
                          <a:rPr lang="en-IN" sz="1800" b="1" i="0" dirty="0" smtClean="0">
                            <a:latin typeface="Cambria Math" panose="02040503050406030204" pitchFamily="18" charset="0"/>
                          </a:rPr>
                          <m:t>𝐒</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sSup>
                      <m:sSupPr>
                        <m:ctrlPr>
                          <a:rPr lang="en-IN" sz="1800" b="1" i="0" dirty="0" smtClean="0">
                            <a:latin typeface="Cambria Math" panose="02040503050406030204" pitchFamily="18" charset="0"/>
                          </a:rPr>
                        </m:ctrlPr>
                      </m:sSupPr>
                      <m:e>
                        <m:acc>
                          <m:accPr>
                            <m:chr m:val="̃"/>
                            <m:ctrlPr>
                              <a:rPr lang="en-IN" sz="1800" b="1" dirty="0" smtClean="0">
                                <a:latin typeface="Cambria Math" panose="02040503050406030204" pitchFamily="18" charset="0"/>
                              </a:rPr>
                            </m:ctrlPr>
                          </m:accPr>
                          <m:e>
                            <m:r>
                              <a:rPr lang="en-IN" sz="1800" b="1" i="0" dirty="0" smtClean="0">
                                <a:latin typeface="Cambria Math" panose="02040503050406030204" pitchFamily="18" charset="0"/>
                              </a:rPr>
                              <m:t>𝚲</m:t>
                            </m:r>
                          </m:e>
                        </m:acc>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r>
                      <a:rPr lang="en-IN" sz="1800" b="1" i="0" dirty="0" smtClean="0">
                        <a:latin typeface="Cambria Math" panose="02040503050406030204" pitchFamily="18" charset="0"/>
                      </a:rPr>
                      <m:t> </m:t>
                    </m:r>
                  </m:oMath>
                </a14:m>
                <a:r>
                  <a:rPr lang="en-US" sz="1800" dirty="0">
                    <a:solidFill>
                      <a:srgbClr val="FF0000"/>
                    </a:solidFill>
                  </a:rPr>
                  <a:t>(on a classical computer)</a:t>
                </a:r>
              </a:p>
            </p:txBody>
          </p:sp>
        </mc:Choice>
        <mc:Fallback>
          <p:sp>
            <p:nvSpPr>
              <p:cNvPr id="3" name="Content Placeholder 2">
                <a:extLst>
                  <a:ext uri="{FF2B5EF4-FFF2-40B4-BE49-F238E27FC236}">
                    <a16:creationId xmlns:a16="http://schemas.microsoft.com/office/drawing/2014/main" id="{56F1BC7F-A07F-A918-F246-849736844BCF}"/>
                  </a:ext>
                </a:extLst>
              </p:cNvPr>
              <p:cNvSpPr>
                <a:spLocks noGrp="1" noRot="1" noChangeAspect="1" noMove="1" noResize="1" noEditPoints="1" noAdjustHandles="1" noChangeArrowheads="1" noChangeShapeType="1" noTextEdit="1"/>
              </p:cNvSpPr>
              <p:nvPr>
                <p:ph idx="1"/>
              </p:nvPr>
            </p:nvSpPr>
            <p:spPr>
              <a:xfrm>
                <a:off x="419643" y="1349364"/>
                <a:ext cx="7886700" cy="5109573"/>
              </a:xfrm>
              <a:blipFill>
                <a:blip r:embed="rId2"/>
                <a:stretch>
                  <a:fillRect l="-541" t="-10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179764-1E4A-A689-E71A-8B0C2015AF51}"/>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F2E0A5B1-9F2D-EFB7-DF54-3336972D5D53}"/>
              </a:ext>
            </a:extLst>
          </p:cNvPr>
          <p:cNvSpPr>
            <a:spLocks noGrp="1"/>
          </p:cNvSpPr>
          <p:nvPr>
            <p:ph type="sldNum" sz="quarter" idx="12"/>
          </p:nvPr>
        </p:nvSpPr>
        <p:spPr/>
        <p:txBody>
          <a:bodyPr/>
          <a:lstStyle/>
          <a:p>
            <a:fld id="{9EFCAA85-8796-4B17-9CA3-4CB18724EF60}" type="slidenum">
              <a:rPr lang="en-US" smtClean="0"/>
              <a:t>38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CFCD1A-2C16-DB14-1E4E-4825C8E4EBA7}"/>
                  </a:ext>
                </a:extLst>
              </p:cNvPr>
              <p:cNvSpPr txBox="1"/>
              <p:nvPr/>
            </p:nvSpPr>
            <p:spPr>
              <a:xfrm>
                <a:off x="5093192" y="999370"/>
                <a:ext cx="1733551" cy="4344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𝐇</m:t>
                      </m:r>
                      <m:r>
                        <a:rPr lang="en-IN" sz="2000" b="1" i="0" smtClean="0">
                          <a:latin typeface="Cambria Math" panose="02040503050406030204" pitchFamily="18" charset="0"/>
                        </a:rPr>
                        <m:t>=</m:t>
                      </m:r>
                      <m:sSub>
                        <m:sSubPr>
                          <m:ctrlPr>
                            <a:rPr lang="en-IN" sz="200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1</m:t>
                          </m:r>
                        </m:sub>
                      </m:sSub>
                      <m:bar>
                        <m:barPr>
                          <m:pos m:val="top"/>
                          <m:ctrlPr>
                            <a:rPr lang="en-IN" sz="2000" b="1" i="1" smtClean="0">
                              <a:latin typeface="Cambria Math" panose="02040503050406030204" pitchFamily="18" charset="0"/>
                            </a:rPr>
                          </m:ctrlPr>
                        </m:barPr>
                        <m:e>
                          <m:r>
                            <a:rPr lang="en-IN" sz="2000" b="1" i="0" smtClean="0">
                              <a:latin typeface="Cambria Math" panose="02040503050406030204" pitchFamily="18" charset="0"/>
                            </a:rPr>
                            <m:t>𝐇</m:t>
                          </m:r>
                        </m:e>
                      </m:bar>
                      <m:r>
                        <a:rPr lang="en-IN" sz="2000" b="0" i="0" smtClean="0">
                          <a:latin typeface="Cambria Math" panose="02040503050406030204" pitchFamily="18" charset="0"/>
                        </a:rPr>
                        <m:t>+</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2</m:t>
                          </m:r>
                        </m:sub>
                      </m:sSub>
                    </m:oMath>
                  </m:oMathPara>
                </a14:m>
                <a:endParaRPr lang="en-US" sz="2000" dirty="0"/>
              </a:p>
            </p:txBody>
          </p:sp>
        </mc:Choice>
        <mc:Fallback>
          <p:sp>
            <p:nvSpPr>
              <p:cNvPr id="6" name="TextBox 5">
                <a:extLst>
                  <a:ext uri="{FF2B5EF4-FFF2-40B4-BE49-F238E27FC236}">
                    <a16:creationId xmlns:a16="http://schemas.microsoft.com/office/drawing/2014/main" id="{68CFCD1A-2C16-DB14-1E4E-4825C8E4EBA7}"/>
                  </a:ext>
                </a:extLst>
              </p:cNvPr>
              <p:cNvSpPr txBox="1">
                <a:spLocks noRot="1" noChangeAspect="1" noMove="1" noResize="1" noEditPoints="1" noAdjustHandles="1" noChangeArrowheads="1" noChangeShapeType="1" noTextEdit="1"/>
              </p:cNvSpPr>
              <p:nvPr/>
            </p:nvSpPr>
            <p:spPr>
              <a:xfrm>
                <a:off x="5093192" y="999370"/>
                <a:ext cx="1733551" cy="434414"/>
              </a:xfrm>
              <a:prstGeom prst="rect">
                <a:avLst/>
              </a:prstGeom>
              <a:blipFill>
                <a:blip r:embed="rId3"/>
                <a:stretch>
                  <a:fillRect b="-281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9646027-55D5-426E-13C2-F3A3A072BE7F}"/>
              </a:ext>
            </a:extLst>
          </p:cNvPr>
          <p:cNvSpPr txBox="1"/>
          <p:nvPr/>
        </p:nvSpPr>
        <p:spPr>
          <a:xfrm>
            <a:off x="4282986" y="760908"/>
            <a:ext cx="2055222" cy="646331"/>
          </a:xfrm>
          <a:prstGeom prst="rect">
            <a:avLst/>
          </a:prstGeom>
          <a:noFill/>
        </p:spPr>
        <p:txBody>
          <a:bodyPr wrap="square" rtlCol="0">
            <a:spAutoFit/>
          </a:bodyPr>
          <a:lstStyle/>
          <a:p>
            <a:r>
              <a:rPr lang="en-IN" dirty="0">
                <a:solidFill>
                  <a:srgbClr val="FF0000"/>
                </a:solidFill>
              </a:rPr>
              <a:t>After scaling and shifting</a:t>
            </a:r>
            <a:endParaRPr lang="en-US" dirty="0">
              <a:solidFill>
                <a:srgbClr val="FF0000"/>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4B1E668-4541-5A22-0B44-1816E3200B36}"/>
                  </a:ext>
                </a:extLst>
              </p:cNvPr>
              <p:cNvSpPr txBox="1"/>
              <p:nvPr/>
            </p:nvSpPr>
            <p:spPr>
              <a:xfrm>
                <a:off x="4598376" y="1769084"/>
                <a:ext cx="4456733" cy="781817"/>
              </a:xfrm>
              <a:prstGeom prst="rect">
                <a:avLst/>
              </a:prstGeom>
              <a:noFill/>
            </p:spPr>
            <p:txBody>
              <a:bodyPr wrap="none" rtlCol="0">
                <a:spAutoFit/>
              </a:bodyPr>
              <a:lstStyle/>
              <a:p>
                <a:r>
                  <a:rPr lang="en-IN" dirty="0">
                    <a:solidFill>
                      <a:srgbClr val="FF0000"/>
                    </a:solidFill>
                  </a:rPr>
                  <a:t>Convergence criteria:</a:t>
                </a:r>
              </a:p>
              <a:p>
                <a14:m>
                  <m:oMath xmlns:m="http://schemas.openxmlformats.org/officeDocument/2006/math">
                    <m:func>
                      <m:funcPr>
                        <m:ctrlPr>
                          <a:rPr lang="en-IN" i="1">
                            <a:latin typeface="Cambria Math" panose="02040503050406030204" pitchFamily="18" charset="0"/>
                          </a:rPr>
                        </m:ctrlPr>
                      </m:funcPr>
                      <m:fName>
                        <m:r>
                          <a:rPr lang="en-IN" i="1">
                            <a:latin typeface="Cambria Math" panose="02040503050406030204" pitchFamily="18" charset="0"/>
                          </a:rPr>
                          <m:t>𝑚𝑎</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r>
                              <a:rPr lang="en-IN" i="1">
                                <a:latin typeface="Cambria Math" panose="02040503050406030204" pitchFamily="18" charset="0"/>
                              </a:rPr>
                              <m:t>𝑖</m:t>
                            </m:r>
                            <m:r>
                              <a:rPr lang="en-IN" i="1">
                                <a:latin typeface="Cambria Math" panose="02040503050406030204" pitchFamily="18" charset="0"/>
                              </a:rPr>
                              <m:t>≤</m:t>
                            </m:r>
                            <m:r>
                              <a:rPr lang="en-IN" b="0" i="1" smtClean="0">
                                <a:latin typeface="Cambria Math" panose="02040503050406030204" pitchFamily="18" charset="0"/>
                              </a:rPr>
                              <m:t>𝑛</m:t>
                            </m:r>
                          </m:sub>
                        </m:sSub>
                      </m:fName>
                      <m:e>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𝜆</m:t>
                                    </m:r>
                                  </m:e>
                                </m:acc>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b="0" i="1" smtClean="0">
                                        <a:latin typeface="Cambria Math" panose="02040503050406030204" pitchFamily="18" charset="0"/>
                                      </a:rPr>
                                      <m:t>𝑡</m:t>
                                    </m:r>
                                  </m:e>
                                </m:d>
                              </m:sup>
                            </m:sSubSup>
                            <m:r>
                              <a:rPr lang="en-IN" i="1">
                                <a:latin typeface="Cambria Math" panose="02040503050406030204" pitchFamily="18" charset="0"/>
                              </a:rPr>
                              <m:t>−</m:t>
                            </m:r>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𝜆</m:t>
                                    </m:r>
                                  </m:e>
                                </m:acc>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b="0" i="1" smtClean="0">
                                        <a:latin typeface="Cambria Math" panose="02040503050406030204" pitchFamily="18" charset="0"/>
                                      </a:rPr>
                                      <m:t>𝑡</m:t>
                                    </m:r>
                                    <m:r>
                                      <a:rPr lang="en-IN" i="1">
                                        <a:latin typeface="Cambria Math" panose="02040503050406030204" pitchFamily="18" charset="0"/>
                                      </a:rPr>
                                      <m:t>−1</m:t>
                                    </m:r>
                                  </m:e>
                                </m:d>
                              </m:sup>
                            </m:sSubSup>
                          </m:e>
                        </m:d>
                        <m:r>
                          <a:rPr lang="en-IN" i="1">
                            <a:latin typeface="Cambria Math" panose="02040503050406030204" pitchFamily="18" charset="0"/>
                          </a:rPr>
                          <m:t>≤</m:t>
                        </m:r>
                        <m:r>
                          <a:rPr lang="en-IN" i="1">
                            <a:latin typeface="Cambria Math" panose="02040503050406030204" pitchFamily="18" charset="0"/>
                          </a:rPr>
                          <m:t>𝜖</m:t>
                        </m:r>
                      </m:e>
                    </m:func>
                  </m:oMath>
                </a14:m>
                <a:r>
                  <a:rPr lang="en-US" dirty="0"/>
                  <a:t> (user specified),</a:t>
                </a:r>
              </a:p>
            </p:txBody>
          </p:sp>
        </mc:Choice>
        <mc:Fallback>
          <p:sp>
            <p:nvSpPr>
              <p:cNvPr id="8" name="TextBox 7">
                <a:extLst>
                  <a:ext uri="{FF2B5EF4-FFF2-40B4-BE49-F238E27FC236}">
                    <a16:creationId xmlns:a16="http://schemas.microsoft.com/office/drawing/2014/main" id="{04B1E668-4541-5A22-0B44-1816E3200B36}"/>
                  </a:ext>
                </a:extLst>
              </p:cNvPr>
              <p:cNvSpPr txBox="1">
                <a:spLocks noRot="1" noChangeAspect="1" noMove="1" noResize="1" noEditPoints="1" noAdjustHandles="1" noChangeArrowheads="1" noChangeShapeType="1" noTextEdit="1"/>
              </p:cNvSpPr>
              <p:nvPr/>
            </p:nvSpPr>
            <p:spPr>
              <a:xfrm>
                <a:off x="4598376" y="1769084"/>
                <a:ext cx="4456733" cy="781817"/>
              </a:xfrm>
              <a:prstGeom prst="rect">
                <a:avLst/>
              </a:prstGeom>
              <a:blipFill>
                <a:blip r:embed="rId4"/>
                <a:stretch>
                  <a:fillRect l="-1094" t="-3906" r="-684" b="-3125"/>
                </a:stretch>
              </a:blipFill>
            </p:spPr>
            <p:txBody>
              <a:bodyPr/>
              <a:lstStyle/>
              <a:p>
                <a:r>
                  <a:rPr lang="en-US">
                    <a:noFill/>
                  </a:rPr>
                  <a:t> </a:t>
                </a:r>
              </a:p>
            </p:txBody>
          </p:sp>
        </mc:Fallback>
      </mc:AlternateContent>
    </p:spTree>
    <p:extLst>
      <p:ext uri="{BB962C8B-B14F-4D97-AF65-F5344CB8AC3E}">
        <p14:creationId xmlns:p14="http://schemas.microsoft.com/office/powerpoint/2010/main" val="6986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4F8734-3F4F-F393-BA2D-460DE40C913E}"/>
                  </a:ext>
                </a:extLst>
              </p:cNvPr>
              <p:cNvSpPr>
                <a:spLocks noGrp="1"/>
              </p:cNvSpPr>
              <p:nvPr>
                <p:ph idx="1"/>
              </p:nvPr>
            </p:nvSpPr>
            <p:spPr>
              <a:xfrm>
                <a:off x="628650" y="574766"/>
                <a:ext cx="7886700" cy="5781585"/>
              </a:xfrm>
            </p:spPr>
            <p:txBody>
              <a:bodyPr/>
              <a:lstStyle/>
              <a:p>
                <a:pPr marL="800100" lvl="1" indent="-342900">
                  <a:buFont typeface="+mj-lt"/>
                  <a:buAutoNum type="alphaLcPeriod" startAt="4"/>
                </a:pPr>
                <a:r>
                  <a:rPr lang="en-US" sz="1800" dirty="0">
                    <a:solidFill>
                      <a:schemeClr val="tx1"/>
                    </a:solidFill>
                  </a:rPr>
                  <a:t>Quantum subspace rotation: </a:t>
                </a:r>
                <a14:m>
                  <m:oMath xmlns:m="http://schemas.openxmlformats.org/officeDocument/2006/math">
                    <m:sSubSup>
                      <m:sSubSupPr>
                        <m:ctrlPr>
                          <a:rPr lang="en-IN" sz="1800" b="1" i="1" dirty="0" smtClean="0">
                            <a:solidFill>
                              <a:schemeClr val="tx1"/>
                            </a:solidFill>
                            <a:latin typeface="Cambria Math" panose="02040503050406030204" pitchFamily="18" charset="0"/>
                          </a:rPr>
                        </m:ctrlPr>
                      </m:sSubSupPr>
                      <m:e>
                        <m:r>
                          <a:rPr lang="en-IN" sz="1800" b="1" i="0" dirty="0" smtClean="0">
                            <a:solidFill>
                              <a:schemeClr val="tx1"/>
                            </a:solidFill>
                            <a:latin typeface="Cambria Math" panose="02040503050406030204" pitchFamily="18" charset="0"/>
                          </a:rPr>
                          <m:t>𝚿</m:t>
                        </m:r>
                      </m:e>
                      <m:sub>
                        <m:r>
                          <a:rPr lang="en-IN" sz="1800" b="1" i="1" dirty="0" smtClean="0">
                            <a:solidFill>
                              <a:schemeClr val="tx1"/>
                            </a:solidFill>
                            <a:latin typeface="Cambria Math" panose="02040503050406030204" pitchFamily="18" charset="0"/>
                          </a:rPr>
                          <m:t>𝟎</m:t>
                        </m:r>
                      </m:sub>
                      <m:sup>
                        <m:d>
                          <m:dPr>
                            <m:ctrlPr>
                              <a:rPr lang="en-IN" sz="1800" b="1" i="1" dirty="0" smtClean="0">
                                <a:solidFill>
                                  <a:schemeClr val="tx1"/>
                                </a:solidFill>
                                <a:latin typeface="Cambria Math" panose="02040503050406030204" pitchFamily="18" charset="0"/>
                              </a:rPr>
                            </m:ctrlPr>
                          </m:dPr>
                          <m:e>
                            <m:r>
                              <a:rPr lang="en-IN" sz="1800" b="1" i="1" dirty="0" smtClean="0">
                                <a:solidFill>
                                  <a:schemeClr val="tx1"/>
                                </a:solidFill>
                                <a:latin typeface="Cambria Math" panose="02040503050406030204" pitchFamily="18" charset="0"/>
                              </a:rPr>
                              <m:t>𝒕</m:t>
                            </m:r>
                            <m:r>
                              <a:rPr lang="en-IN" sz="1800" b="1" i="1" dirty="0" smtClean="0">
                                <a:solidFill>
                                  <a:schemeClr val="tx1"/>
                                </a:solidFill>
                                <a:latin typeface="Cambria Math" panose="02040503050406030204" pitchFamily="18" charset="0"/>
                              </a:rPr>
                              <m:t>+</m:t>
                            </m:r>
                            <m:r>
                              <a:rPr lang="en-IN" sz="1800" b="1" i="1" dirty="0" smtClean="0">
                                <a:solidFill>
                                  <a:schemeClr val="tx1"/>
                                </a:solidFill>
                                <a:latin typeface="Cambria Math" panose="02040503050406030204" pitchFamily="18" charset="0"/>
                              </a:rPr>
                              <m:t>𝟏</m:t>
                            </m:r>
                          </m:e>
                        </m:d>
                      </m:sup>
                    </m:sSubSup>
                    <m:r>
                      <a:rPr lang="en-IN" sz="1800" b="1" i="1" dirty="0" smtClean="0">
                        <a:solidFill>
                          <a:schemeClr val="tx1"/>
                        </a:solidFill>
                        <a:latin typeface="Cambria Math" panose="02040503050406030204" pitchFamily="18" charset="0"/>
                      </a:rPr>
                      <m:t>=</m:t>
                    </m:r>
                    <m:sSubSup>
                      <m:sSubSupPr>
                        <m:ctrlPr>
                          <a:rPr lang="en-IN" sz="1800" b="1" i="1" dirty="0" smtClean="0">
                            <a:solidFill>
                              <a:schemeClr val="tx1"/>
                            </a:solidFill>
                            <a:latin typeface="Cambria Math" panose="02040503050406030204" pitchFamily="18" charset="0"/>
                          </a:rPr>
                        </m:ctrlPr>
                      </m:sSubSupPr>
                      <m:e>
                        <m:r>
                          <a:rPr lang="en-IN" sz="1800" b="1" i="0" dirty="0" smtClean="0">
                            <a:solidFill>
                              <a:schemeClr val="tx1"/>
                            </a:solidFill>
                            <a:latin typeface="Cambria Math" panose="02040503050406030204" pitchFamily="18" charset="0"/>
                          </a:rPr>
                          <m:t>𝚿</m:t>
                        </m:r>
                      </m:e>
                      <m:sub>
                        <m:r>
                          <a:rPr lang="en-IN" sz="1800" b="1" i="1" dirty="0" smtClean="0">
                            <a:solidFill>
                              <a:schemeClr val="tx1"/>
                            </a:solidFill>
                            <a:latin typeface="Cambria Math" panose="02040503050406030204" pitchFamily="18" charset="0"/>
                          </a:rPr>
                          <m:t>𝑭</m:t>
                        </m:r>
                      </m:sub>
                      <m:sup>
                        <m:d>
                          <m:dPr>
                            <m:ctrlPr>
                              <a:rPr lang="en-IN" sz="1800" b="1" i="1" dirty="0" smtClean="0">
                                <a:solidFill>
                                  <a:schemeClr val="tx1"/>
                                </a:solidFill>
                                <a:latin typeface="Cambria Math" panose="02040503050406030204" pitchFamily="18" charset="0"/>
                              </a:rPr>
                            </m:ctrlPr>
                          </m:dPr>
                          <m:e>
                            <m:r>
                              <a:rPr lang="en-IN" sz="1800" b="1" i="1" dirty="0" smtClean="0">
                                <a:solidFill>
                                  <a:schemeClr val="tx1"/>
                                </a:solidFill>
                                <a:latin typeface="Cambria Math" panose="02040503050406030204" pitchFamily="18" charset="0"/>
                              </a:rPr>
                              <m:t>𝒕</m:t>
                            </m:r>
                          </m:e>
                        </m:d>
                      </m:sup>
                    </m:sSubSup>
                    <m:sSup>
                      <m:sSupPr>
                        <m:ctrlPr>
                          <a:rPr lang="en-IN" sz="1800" b="1" i="0" dirty="0" smtClean="0">
                            <a:solidFill>
                              <a:schemeClr val="tx1"/>
                            </a:solidFill>
                            <a:latin typeface="Cambria Math" panose="02040503050406030204" pitchFamily="18" charset="0"/>
                          </a:rPr>
                        </m:ctrlPr>
                      </m:sSupPr>
                      <m:e>
                        <m:r>
                          <a:rPr lang="en-IN" sz="1800" b="1" i="0" dirty="0" smtClean="0">
                            <a:solidFill>
                              <a:schemeClr val="tx1"/>
                            </a:solidFill>
                            <a:latin typeface="Cambria Math" panose="02040503050406030204" pitchFamily="18" charset="0"/>
                          </a:rPr>
                          <m:t>𝐐</m:t>
                        </m:r>
                      </m:e>
                      <m:sup>
                        <m:d>
                          <m:dPr>
                            <m:ctrlPr>
                              <a:rPr lang="en-IN" sz="1800" b="1" i="0" dirty="0" smtClean="0">
                                <a:solidFill>
                                  <a:schemeClr val="tx1"/>
                                </a:solidFill>
                                <a:latin typeface="Cambria Math" panose="02040503050406030204" pitchFamily="18" charset="0"/>
                              </a:rPr>
                            </m:ctrlPr>
                          </m:dPr>
                          <m:e>
                            <m:r>
                              <a:rPr lang="en-IN" sz="1800" b="1" i="0" dirty="0" smtClean="0">
                                <a:solidFill>
                                  <a:schemeClr val="tx1"/>
                                </a:solidFill>
                                <a:latin typeface="Cambria Math" panose="02040503050406030204" pitchFamily="18" charset="0"/>
                              </a:rPr>
                              <m:t>𝐭</m:t>
                            </m:r>
                          </m:e>
                        </m:d>
                      </m:sup>
                    </m:sSup>
                  </m:oMath>
                </a14:m>
                <a:endParaRPr lang="en-US" sz="1800" b="1" dirty="0">
                  <a:solidFill>
                    <a:schemeClr val="tx1"/>
                  </a:solidFill>
                </a:endParaRPr>
              </a:p>
              <a:p>
                <a:pPr lvl="2"/>
                <a:r>
                  <a:rPr lang="en-US" sz="1800" dirty="0">
                    <a:solidFill>
                      <a:schemeClr val="tx1"/>
                    </a:solidFill>
                  </a:rPr>
                  <a:t>Linear Combination of </a:t>
                </a:r>
                <a:r>
                  <a:rPr lang="en-US" sz="1800" dirty="0" err="1">
                    <a:solidFill>
                      <a:schemeClr val="tx1"/>
                    </a:solidFill>
                  </a:rPr>
                  <a:t>Unitaries</a:t>
                </a:r>
                <a:r>
                  <a:rPr lang="en-US" sz="1800" dirty="0">
                    <a:solidFill>
                      <a:schemeClr val="tx1"/>
                    </a:solidFill>
                  </a:rPr>
                  <a:t> (LCU):</a:t>
                </a:r>
              </a:p>
              <a:p>
                <a:pPr marL="914400" lvl="2" indent="0">
                  <a:buNone/>
                </a:pPr>
                <a:r>
                  <a:rPr lang="en-US" sz="1800" dirty="0">
                    <a:solidFill>
                      <a:schemeClr val="tx1"/>
                    </a:solidFill>
                  </a:rPr>
                  <a:t>		 </a:t>
                </a:r>
                <a14:m>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a14:m>
                <a:endParaRPr lang="en-US" sz="1800" dirty="0">
                  <a:solidFill>
                    <a:schemeClr val="tx1"/>
                  </a:solidFill>
                </a:endParaRPr>
              </a:p>
              <a:p>
                <a:pPr marL="914400" lvl="2"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oMath>
                  </m:oMathPara>
                </a14:m>
                <a:endParaRPr lang="en-IN" sz="1800" b="0" dirty="0"/>
              </a:p>
            </p:txBody>
          </p:sp>
        </mc:Choice>
        <mc:Fallback>
          <p:sp>
            <p:nvSpPr>
              <p:cNvPr id="3" name="Content Placeholder 2">
                <a:extLst>
                  <a:ext uri="{FF2B5EF4-FFF2-40B4-BE49-F238E27FC236}">
                    <a16:creationId xmlns:a16="http://schemas.microsoft.com/office/drawing/2014/main" id="{884F8734-3F4F-F393-BA2D-460DE40C913E}"/>
                  </a:ext>
                </a:extLst>
              </p:cNvPr>
              <p:cNvSpPr>
                <a:spLocks noGrp="1" noRot="1" noChangeAspect="1" noMove="1" noResize="1" noEditPoints="1" noAdjustHandles="1" noChangeArrowheads="1" noChangeShapeType="1" noTextEdit="1"/>
              </p:cNvSpPr>
              <p:nvPr>
                <p:ph idx="1"/>
              </p:nvPr>
            </p:nvSpPr>
            <p:spPr>
              <a:xfrm>
                <a:off x="628650" y="574766"/>
                <a:ext cx="7886700" cy="5781585"/>
              </a:xfrm>
              <a:blipFill>
                <a:blip r:embed="rId2"/>
                <a:stretch>
                  <a:fillRect t="-2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98B9D6D-E739-CBFF-AC50-662D8E6ED91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1814446A-B251-FBE9-C9B1-C095F41F7D84}"/>
              </a:ext>
            </a:extLst>
          </p:cNvPr>
          <p:cNvSpPr>
            <a:spLocks noGrp="1"/>
          </p:cNvSpPr>
          <p:nvPr>
            <p:ph type="sldNum" sz="quarter" idx="12"/>
          </p:nvPr>
        </p:nvSpPr>
        <p:spPr/>
        <p:txBody>
          <a:bodyPr/>
          <a:lstStyle/>
          <a:p>
            <a:fld id="{9EFCAA85-8796-4B17-9CA3-4CB18724EF60}" type="slidenum">
              <a:rPr lang="en-US" smtClean="0"/>
              <a:t>39</a:t>
            </a:fld>
            <a:endParaRPr lang="en-US"/>
          </a:p>
        </p:txBody>
      </p:sp>
    </p:spTree>
    <p:extLst>
      <p:ext uri="{BB962C8B-B14F-4D97-AF65-F5344CB8AC3E}">
        <p14:creationId xmlns:p14="http://schemas.microsoft.com/office/powerpoint/2010/main" val="113167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62A5A0-C5EE-CE3C-C226-32FCD726A777}"/>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BB7A509-0144-F14E-E379-E9926B6F0AAE}"/>
              </a:ext>
            </a:extLst>
          </p:cNvPr>
          <p:cNvSpPr>
            <a:spLocks noGrp="1"/>
          </p:cNvSpPr>
          <p:nvPr>
            <p:ph type="sldNum" sz="quarter" idx="12"/>
          </p:nvPr>
        </p:nvSpPr>
        <p:spPr/>
        <p:txBody>
          <a:bodyPr/>
          <a:lstStyle/>
          <a:p>
            <a:fld id="{9EFCAA85-8796-4B17-9CA3-4CB18724EF60}" type="slidenum">
              <a:rPr lang="en-US" smtClean="0"/>
              <a:t>4</a:t>
            </a:fld>
            <a:endParaRPr lang="en-US"/>
          </a:p>
        </p:txBody>
      </p:sp>
      <p:sp>
        <p:nvSpPr>
          <p:cNvPr id="22" name="Freeform: Shape 21">
            <a:extLst>
              <a:ext uri="{FF2B5EF4-FFF2-40B4-BE49-F238E27FC236}">
                <a16:creationId xmlns:a16="http://schemas.microsoft.com/office/drawing/2014/main" id="{D4AA7987-1F2F-C03F-3E27-63ADDF425F30}"/>
              </a:ext>
            </a:extLst>
          </p:cNvPr>
          <p:cNvSpPr/>
          <p:nvPr/>
        </p:nvSpPr>
        <p:spPr>
          <a:xfrm>
            <a:off x="632198" y="547237"/>
            <a:ext cx="6656369" cy="649007"/>
          </a:xfrm>
          <a:custGeom>
            <a:avLst/>
            <a:gdLst>
              <a:gd name="connsiteX0" fmla="*/ 0 w 3603633"/>
              <a:gd name="connsiteY0" fmla="*/ 64901 h 649007"/>
              <a:gd name="connsiteX1" fmla="*/ 64901 w 3603633"/>
              <a:gd name="connsiteY1" fmla="*/ 0 h 649007"/>
              <a:gd name="connsiteX2" fmla="*/ 3538732 w 3603633"/>
              <a:gd name="connsiteY2" fmla="*/ 0 h 649007"/>
              <a:gd name="connsiteX3" fmla="*/ 3603633 w 3603633"/>
              <a:gd name="connsiteY3" fmla="*/ 64901 h 649007"/>
              <a:gd name="connsiteX4" fmla="*/ 3603633 w 3603633"/>
              <a:gd name="connsiteY4" fmla="*/ 584106 h 649007"/>
              <a:gd name="connsiteX5" fmla="*/ 3538732 w 3603633"/>
              <a:gd name="connsiteY5" fmla="*/ 649007 h 649007"/>
              <a:gd name="connsiteX6" fmla="*/ 64901 w 3603633"/>
              <a:gd name="connsiteY6" fmla="*/ 649007 h 649007"/>
              <a:gd name="connsiteX7" fmla="*/ 0 w 3603633"/>
              <a:gd name="connsiteY7" fmla="*/ 584106 h 649007"/>
              <a:gd name="connsiteX8" fmla="*/ 0 w 3603633"/>
              <a:gd name="connsiteY8" fmla="*/ 64901 h 6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3633" h="649007">
                <a:moveTo>
                  <a:pt x="0" y="64901"/>
                </a:moveTo>
                <a:cubicBezTo>
                  <a:pt x="0" y="29057"/>
                  <a:pt x="29057" y="0"/>
                  <a:pt x="64901" y="0"/>
                </a:cubicBezTo>
                <a:lnTo>
                  <a:pt x="3538732" y="0"/>
                </a:lnTo>
                <a:cubicBezTo>
                  <a:pt x="3574576" y="0"/>
                  <a:pt x="3603633" y="29057"/>
                  <a:pt x="3603633" y="64901"/>
                </a:cubicBezTo>
                <a:lnTo>
                  <a:pt x="3603633" y="584106"/>
                </a:lnTo>
                <a:cubicBezTo>
                  <a:pt x="3603633" y="619950"/>
                  <a:pt x="3574576" y="649007"/>
                  <a:pt x="3538732" y="649007"/>
                </a:cubicBezTo>
                <a:lnTo>
                  <a:pt x="64901" y="649007"/>
                </a:lnTo>
                <a:cubicBezTo>
                  <a:pt x="29057" y="649007"/>
                  <a:pt x="0" y="619950"/>
                  <a:pt x="0" y="584106"/>
                </a:cubicBezTo>
                <a:lnTo>
                  <a:pt x="0" y="649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64" tIns="58379" rIns="78064" bIns="58379" numCol="1" spcCol="1270" anchor="ctr" anchorCtr="0">
            <a:noAutofit/>
          </a:bodyPr>
          <a:lstStyle/>
          <a:p>
            <a:pPr marL="0" lvl="0" indent="0" algn="ctr" defTabSz="1377950">
              <a:lnSpc>
                <a:spcPct val="90000"/>
              </a:lnSpc>
              <a:spcBef>
                <a:spcPct val="0"/>
              </a:spcBef>
              <a:spcAft>
                <a:spcPct val="35000"/>
              </a:spcAft>
              <a:buNone/>
            </a:pPr>
            <a:r>
              <a:rPr lang="en-IN" sz="3100" kern="1200"/>
              <a:t>Principles </a:t>
            </a:r>
            <a:r>
              <a:rPr lang="en-IN" sz="3100"/>
              <a:t>of </a:t>
            </a:r>
            <a:r>
              <a:rPr lang="en-IN" sz="3100" kern="1200"/>
              <a:t>Quantum Computing</a:t>
            </a:r>
            <a:endParaRPr lang="en-US" sz="3100" kern="1200"/>
          </a:p>
        </p:txBody>
      </p:sp>
      <p:sp>
        <p:nvSpPr>
          <p:cNvPr id="23" name="Freeform: Shape 22">
            <a:extLst>
              <a:ext uri="{FF2B5EF4-FFF2-40B4-BE49-F238E27FC236}">
                <a16:creationId xmlns:a16="http://schemas.microsoft.com/office/drawing/2014/main" id="{B0FAA8EA-8363-9771-7F32-51A721624894}"/>
              </a:ext>
            </a:extLst>
          </p:cNvPr>
          <p:cNvSpPr/>
          <p:nvPr/>
        </p:nvSpPr>
        <p:spPr>
          <a:xfrm>
            <a:off x="992561" y="1196244"/>
            <a:ext cx="402339" cy="829500"/>
          </a:xfrm>
          <a:custGeom>
            <a:avLst/>
            <a:gdLst/>
            <a:ahLst/>
            <a:cxnLst/>
            <a:rect l="0" t="0" r="0" b="0"/>
            <a:pathLst>
              <a:path>
                <a:moveTo>
                  <a:pt x="0" y="0"/>
                </a:moveTo>
                <a:lnTo>
                  <a:pt x="0" y="829500"/>
                </a:lnTo>
                <a:lnTo>
                  <a:pt x="402339" y="82950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4" name="Freeform: Shape 23">
                <a:extLst>
                  <a:ext uri="{FF2B5EF4-FFF2-40B4-BE49-F238E27FC236}">
                    <a16:creationId xmlns:a16="http://schemas.microsoft.com/office/drawing/2014/main" id="{3C5A73A4-A2A3-033D-A501-9D89C51BB3A5}"/>
                  </a:ext>
                </a:extLst>
              </p:cNvPr>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093" tIns="52663" rIns="64093" bIns="52663"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Superposition: Superposition of classical states:</a:t>
                </a:r>
              </a:p>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kern="1200" smtClean="0">
                            <a:latin typeface="Cambria Math" panose="02040503050406030204" pitchFamily="18" charset="0"/>
                          </a:rPr>
                        </m:ctrlPr>
                      </m:dPr>
                      <m:e>
                        <m:r>
                          <a:rPr lang="en-IN" sz="1800" b="0" i="1" kern="1200" smtClean="0">
                            <a:latin typeface="Cambria Math" panose="02040503050406030204" pitchFamily="18" charset="0"/>
                          </a:rPr>
                          <m:t>𝜓</m:t>
                        </m:r>
                      </m:e>
                    </m:d>
                    <m:r>
                      <a:rPr lang="en-IN" sz="1800" b="0" i="1" kern="1200" smtClean="0">
                        <a:latin typeface="Cambria Math" panose="02040503050406030204" pitchFamily="18" charset="0"/>
                      </a:rPr>
                      <m:t>=</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rPr>
                          <m:t>𝑖</m:t>
                        </m:r>
                        <m:r>
                          <a:rPr lang="en-IN" sz="1800" b="0" i="1" kern="1200" smtClean="0">
                            <a:latin typeface="Cambria Math" panose="02040503050406030204" pitchFamily="18" charset="0"/>
                          </a:rPr>
                          <m:t>⟩</m:t>
                        </m:r>
                      </m:e>
                    </m:nary>
                    <m:r>
                      <a:rPr lang="en-IN" sz="1800" b="0" i="1" kern="1200" smtClean="0">
                        <a:latin typeface="Cambria Math" panose="02040503050406030204" pitchFamily="18" charset="0"/>
                      </a:rPr>
                      <m:t>;        </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p>
                          <m:sSupPr>
                            <m:ctrlPr>
                              <a:rPr lang="en-IN" sz="1800" b="0" i="1" kern="1200" smtClean="0">
                                <a:latin typeface="Cambria Math" panose="02040503050406030204" pitchFamily="18" charset="0"/>
                              </a:rPr>
                            </m:ctrlPr>
                          </m:sSupPr>
                          <m:e>
                            <m:d>
                              <m:dPr>
                                <m:begChr m:val="|"/>
                                <m:endChr m:val="|"/>
                                <m:ctrlPr>
                                  <a:rPr lang="en-IN" sz="1800" b="0" i="1" kern="1200" smtClean="0">
                                    <a:latin typeface="Cambria Math" panose="02040503050406030204" pitchFamily="18" charset="0"/>
                                  </a:rPr>
                                </m:ctrlPr>
                              </m:dPr>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e>
                            </m:d>
                          </m:e>
                          <m:sup>
                            <m:r>
                              <a:rPr lang="en-IN" sz="1800" b="0" i="1" kern="1200" smtClean="0">
                                <a:latin typeface="Cambria Math" panose="02040503050406030204" pitchFamily="18" charset="0"/>
                              </a:rPr>
                              <m:t>2</m:t>
                            </m:r>
                          </m:sup>
                        </m:sSup>
                      </m:e>
                    </m:nary>
                    <m:r>
                      <a:rPr lang="en-IN" sz="1800" b="0" i="1" kern="1200" smtClean="0">
                        <a:latin typeface="Cambria Math" panose="02040503050406030204" pitchFamily="18" charset="0"/>
                      </a:rPr>
                      <m:t>=1;        </m:t>
                    </m:r>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ℂ</m:t>
                    </m:r>
                  </m:oMath>
                </a14:m>
                <a:endParaRPr lang="en-US" sz="1800" kern="1200"/>
              </a:p>
              <a:p>
                <a:pPr marL="0" lvl="0" indent="0" algn="l" defTabSz="800100">
                  <a:lnSpc>
                    <a:spcPct val="90000"/>
                  </a:lnSpc>
                  <a:spcBef>
                    <a:spcPct val="0"/>
                  </a:spcBef>
                  <a:spcAft>
                    <a:spcPct val="35000"/>
                  </a:spcAft>
                  <a:buFont typeface="Arial" panose="020B0604020202020204" pitchFamily="34" charset="0"/>
                  <a:buNone/>
                </a:pPr>
                <a:r>
                  <a:rPr lang="en-IN" sz="1800" kern="1200">
                    <a:latin typeface="Times New Roman" panose="02020603050405020304" pitchFamily="18" charset="0"/>
                    <a:cs typeface="Times New Roman" panose="02020603050405020304" pitchFamily="18" charset="0"/>
                  </a:rPr>
                  <a:t>Simultaneous computing – Quantum Parallelism</a:t>
                </a:r>
                <a:endParaRPr lang="en-US" sz="1800" kern="1200"/>
              </a:p>
            </p:txBody>
          </p:sp>
        </mc:Choice>
        <mc:Fallback xmlns="">
          <p:sp>
            <p:nvSpPr>
              <p:cNvPr id="24" name="Freeform: Shape 23">
                <a:extLst>
                  <a:ext uri="{FF2B5EF4-FFF2-40B4-BE49-F238E27FC236}">
                    <a16:creationId xmlns:a16="http://schemas.microsoft.com/office/drawing/2014/main" id="{3C5A73A4-A2A3-033D-A501-9D89C51BB3A5}"/>
                  </a:ext>
                </a:extLst>
              </p:cNvPr>
              <p:cNvSpPr>
                <a:spLocks noRot="1" noChangeAspect="1" noMove="1" noResize="1" noEditPoints="1" noAdjustHandles="1" noChangeArrowheads="1" noChangeShapeType="1" noTextEdit="1"/>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a:blipFill>
                <a:blip r:embed="rId2"/>
                <a:stretch>
                  <a:fillRect l="-1235" t="-10976" b="-28049"/>
                </a:stretch>
              </a:blipFill>
            </p:spPr>
            <p:txBody>
              <a:bodyPr/>
              <a:lstStyle/>
              <a:p>
                <a:r>
                  <a:rPr lang="en-US">
                    <a:noFill/>
                  </a:rPr>
                  <a:t> </a:t>
                </a:r>
              </a:p>
            </p:txBody>
          </p:sp>
        </mc:Fallback>
      </mc:AlternateContent>
      <p:sp>
        <p:nvSpPr>
          <p:cNvPr id="25" name="Freeform: Shape 24">
            <a:extLst>
              <a:ext uri="{FF2B5EF4-FFF2-40B4-BE49-F238E27FC236}">
                <a16:creationId xmlns:a16="http://schemas.microsoft.com/office/drawing/2014/main" id="{5F1A1F64-E0EC-C0B5-1C53-B8C4F5074515}"/>
              </a:ext>
            </a:extLst>
          </p:cNvPr>
          <p:cNvSpPr/>
          <p:nvPr/>
        </p:nvSpPr>
        <p:spPr>
          <a:xfrm>
            <a:off x="992561" y="1196244"/>
            <a:ext cx="363925" cy="1983303"/>
          </a:xfrm>
          <a:custGeom>
            <a:avLst/>
            <a:gdLst/>
            <a:ahLst/>
            <a:cxnLst/>
            <a:rect l="0" t="0" r="0" b="0"/>
            <a:pathLst>
              <a:path>
                <a:moveTo>
                  <a:pt x="0" y="0"/>
                </a:moveTo>
                <a:lnTo>
                  <a:pt x="0" y="1983303"/>
                </a:lnTo>
                <a:lnTo>
                  <a:pt x="363925" y="19833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6" name="Freeform: Shape 25">
                <a:extLst>
                  <a:ext uri="{FF2B5EF4-FFF2-40B4-BE49-F238E27FC236}">
                    <a16:creationId xmlns:a16="http://schemas.microsoft.com/office/drawing/2014/main" id="{DBDD6249-104F-3FF0-A72F-496CAAA9A870}"/>
                  </a:ext>
                </a:extLst>
              </p:cNvPr>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843" tIns="45413" rIns="56843" bIns="45413"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Entanglement: Bell states:</a:t>
                </a:r>
                <a:endParaRPr lang="en-US" sz="1800" kern="1200"/>
              </a:p>
              <a:p>
                <a:pPr marL="171450" lvl="1" indent="-171450" algn="l" defTabSz="711200">
                  <a:lnSpc>
                    <a:spcPct val="90000"/>
                  </a:lnSpc>
                  <a:spcBef>
                    <a:spcPct val="0"/>
                  </a:spcBef>
                  <a:spcAft>
                    <a:spcPct val="15000"/>
                  </a:spcAft>
                  <a:buChar char="•"/>
                </a:pPr>
                <a14:m>
                  <m:oMath xmlns:m="http://schemas.openxmlformats.org/officeDocument/2006/math">
                    <m:d>
                      <m:dPr>
                        <m:begChr m:val="|"/>
                        <m:endChr m:val="⟩"/>
                        <m:ctrlPr>
                          <a:rPr lang="en-IN" sz="1600" b="0" i="1" kern="1200" smtClean="0">
                            <a:latin typeface="Cambria Math" panose="02040503050406030204" pitchFamily="18" charset="0"/>
                          </a:rPr>
                        </m:ctrlPr>
                      </m:dPr>
                      <m:e>
                        <m:sSub>
                          <m:sSubPr>
                            <m:ctrlPr>
                              <a:rPr lang="en-IN" sz="1600" b="0" i="1" kern="1200" smtClean="0">
                                <a:latin typeface="Cambria Math" panose="02040503050406030204" pitchFamily="18" charset="0"/>
                              </a:rPr>
                            </m:ctrlPr>
                          </m:sSubPr>
                          <m:e>
                            <m:r>
                              <a:rPr lang="en-IN" sz="1600" b="0" i="1" kern="1200" smtClean="0">
                                <a:latin typeface="Cambria Math" panose="02040503050406030204" pitchFamily="18" charset="0"/>
                              </a:rPr>
                              <m:t>𝛽</m:t>
                            </m:r>
                          </m:e>
                          <m:sub>
                            <m:r>
                              <a:rPr lang="en-IN" sz="1600" b="0" i="1" kern="1200" smtClean="0">
                                <a:latin typeface="Cambria Math" panose="02040503050406030204" pitchFamily="18" charset="0"/>
                              </a:rPr>
                              <m:t>𝑥𝑦</m:t>
                            </m:r>
                          </m:sub>
                        </m:sSub>
                      </m:e>
                    </m:d>
                    <m:r>
                      <a:rPr lang="en-IN" sz="1600" b="0" i="1" kern="1200" smtClean="0">
                        <a:latin typeface="Cambria Math" panose="02040503050406030204" pitchFamily="18" charset="0"/>
                      </a:rPr>
                      <m:t>=</m:t>
                    </m:r>
                    <m:f>
                      <m:fPr>
                        <m:ctrlPr>
                          <a:rPr lang="en-IN" sz="1600" b="0" i="1" kern="1200" smtClean="0">
                            <a:latin typeface="Cambria Math" panose="02040503050406030204" pitchFamily="18" charset="0"/>
                          </a:rPr>
                        </m:ctrlPr>
                      </m:fPr>
                      <m:num>
                        <m:sSup>
                          <m:sSupPr>
                            <m:ctrlPr>
                              <a:rPr lang="en-IN" sz="1600" b="0" i="1" kern="1200" smtClean="0">
                                <a:latin typeface="Cambria Math" panose="02040503050406030204" pitchFamily="18" charset="0"/>
                              </a:rPr>
                            </m:ctrlPr>
                          </m:sSupPr>
                          <m:e>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0</m:t>
                                </m:r>
                                <m:r>
                                  <a:rPr lang="en-IN" sz="1600" b="0" i="1" kern="1200" smtClean="0">
                                    <a:latin typeface="Cambria Math" panose="02040503050406030204" pitchFamily="18" charset="0"/>
                                  </a:rPr>
                                  <m:t>𝑦</m:t>
                                </m:r>
                              </m:e>
                            </m:d>
                            <m:r>
                              <a:rPr lang="en-IN" sz="1600" b="0" i="1" kern="1200" smtClean="0">
                                <a:latin typeface="Cambria Math" panose="02040503050406030204" pitchFamily="18" charset="0"/>
                              </a:rPr>
                              <m:t>+</m:t>
                            </m:r>
                            <m:d>
                              <m:dPr>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e>
                            </m:d>
                          </m:e>
                          <m:sup>
                            <m:r>
                              <a:rPr lang="en-IN" sz="1600" b="0" i="1" kern="1200" smtClean="0">
                                <a:latin typeface="Cambria Math" panose="02040503050406030204" pitchFamily="18" charset="0"/>
                              </a:rPr>
                              <m:t>𝑥</m:t>
                            </m:r>
                          </m:sup>
                        </m:sSup>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bar>
                              <m:barPr>
                                <m:pos m:val="top"/>
                                <m:ctrlPr>
                                  <a:rPr lang="en-IN" sz="1600" b="0" i="1" kern="1200" smtClean="0">
                                    <a:latin typeface="Cambria Math" panose="02040503050406030204" pitchFamily="18" charset="0"/>
                                  </a:rPr>
                                </m:ctrlPr>
                              </m:barPr>
                              <m:e>
                                <m:r>
                                  <a:rPr lang="en-IN" sz="1600" b="0" i="1" kern="1200" smtClean="0">
                                    <a:latin typeface="Cambria Math" panose="02040503050406030204" pitchFamily="18" charset="0"/>
                                  </a:rPr>
                                  <m:t>𝑦</m:t>
                                </m:r>
                              </m:e>
                            </m:bar>
                          </m:e>
                        </m:d>
                      </m:num>
                      <m:den>
                        <m:rad>
                          <m:radPr>
                            <m:degHide m:val="on"/>
                            <m:ctrlPr>
                              <a:rPr lang="en-IN" sz="1600" b="0" i="1" kern="1200" smtClean="0">
                                <a:latin typeface="Cambria Math" panose="02040503050406030204" pitchFamily="18" charset="0"/>
                              </a:rPr>
                            </m:ctrlPr>
                          </m:radPr>
                          <m:deg/>
                          <m:e>
                            <m:r>
                              <a:rPr lang="en-IN" sz="1600" b="0" i="1" kern="1200" smtClean="0">
                                <a:latin typeface="Cambria Math" panose="02040503050406030204" pitchFamily="18" charset="0"/>
                              </a:rPr>
                              <m:t>2</m:t>
                            </m:r>
                          </m:e>
                        </m:rad>
                      </m:den>
                    </m:f>
                    <m:r>
                      <a:rPr lang="en-IN" sz="1600" b="0" i="1" kern="1200" smtClean="0">
                        <a:latin typeface="Cambria Math" panose="02040503050406030204" pitchFamily="18" charset="0"/>
                      </a:rPr>
                      <m:t>;</m:t>
                    </m:r>
                    <m:r>
                      <a:rPr lang="en-IN" sz="1600" b="0" i="1" kern="1200" smtClean="0">
                        <a:latin typeface="Cambria Math" panose="02040503050406030204" pitchFamily="18" charset="0"/>
                      </a:rPr>
                      <m:t>𝑥</m:t>
                    </m:r>
                    <m:r>
                      <a:rPr lang="en-IN" sz="1600" b="0" i="1" kern="1200" smtClean="0">
                        <a:latin typeface="Cambria Math" panose="02040503050406030204" pitchFamily="18" charset="0"/>
                      </a:rPr>
                      <m:t>,</m:t>
                    </m:r>
                    <m:r>
                      <a:rPr lang="en-IN" sz="1600" b="0" i="1" kern="1200" smtClean="0">
                        <a:latin typeface="Cambria Math" panose="02040503050406030204" pitchFamily="18" charset="0"/>
                      </a:rPr>
                      <m:t>𝑦</m:t>
                    </m:r>
                    <m:r>
                      <a:rPr lang="en-IN" sz="1600" b="0" i="1" kern="1200" smtClean="0">
                        <a:latin typeface="Cambria Math" panose="02040503050406030204" pitchFamily="18" charset="0"/>
                      </a:rPr>
                      <m:t>∈</m:t>
                    </m:r>
                    <m:r>
                      <m:rPr>
                        <m:lit/>
                      </m:rPr>
                      <a:rPr lang="en-IN" sz="1600" b="0" i="1" kern="1200" smtClean="0">
                        <a:latin typeface="Cambria Math" panose="02040503050406030204" pitchFamily="18" charset="0"/>
                      </a:rPr>
                      <m:t>{</m:t>
                    </m:r>
                    <m:r>
                      <a:rPr lang="en-IN" sz="1600" b="0" i="1" kern="1200" smtClean="0">
                        <a:latin typeface="Cambria Math" panose="02040503050406030204" pitchFamily="18" charset="0"/>
                      </a:rPr>
                      <m:t>0,1</m:t>
                    </m:r>
                    <m:r>
                      <m:rPr>
                        <m:lit/>
                      </m:rPr>
                      <a:rPr lang="en-IN" sz="1600" b="0" i="1" kern="1200" smtClean="0">
                        <a:latin typeface="Cambria Math" panose="02040503050406030204" pitchFamily="18" charset="0"/>
                      </a:rPr>
                      <m:t>}</m:t>
                    </m:r>
                  </m:oMath>
                </a14:m>
                <a:endParaRPr lang="en-IN" sz="1600" kern="1200">
                  <a:latin typeface="Times New Roman" panose="02020603050405020304" pitchFamily="18" charset="0"/>
                  <a:cs typeface="Times New Roman" panose="02020603050405020304" pitchFamily="18" charset="0"/>
                </a:endParaRPr>
              </a:p>
            </p:txBody>
          </p:sp>
        </mc:Choice>
        <mc:Fallback xmlns="">
          <p:sp>
            <p:nvSpPr>
              <p:cNvPr id="26" name="Freeform: Shape 25">
                <a:extLst>
                  <a:ext uri="{FF2B5EF4-FFF2-40B4-BE49-F238E27FC236}">
                    <a16:creationId xmlns:a16="http://schemas.microsoft.com/office/drawing/2014/main" id="{DBDD6249-104F-3FF0-A72F-496CAAA9A870}"/>
                  </a:ext>
                </a:extLst>
              </p:cNvPr>
              <p:cNvSpPr>
                <a:spLocks noRot="1" noChangeAspect="1" noMove="1" noResize="1" noEditPoints="1" noAdjustHandles="1" noChangeArrowheads="1" noChangeShapeType="1" noTextEdit="1"/>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a:blipFill>
                <a:blip r:embed="rId3"/>
                <a:stretch>
                  <a:fillRect l="-2745" t="-4762"/>
                </a:stretch>
              </a:blipFill>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794718ED-83C8-96A8-A83B-E7196575BD3F}"/>
              </a:ext>
            </a:extLst>
          </p:cNvPr>
          <p:cNvSpPr/>
          <p:nvPr/>
        </p:nvSpPr>
        <p:spPr>
          <a:xfrm>
            <a:off x="992561" y="1196244"/>
            <a:ext cx="410652" cy="2918551"/>
          </a:xfrm>
          <a:custGeom>
            <a:avLst/>
            <a:gdLst/>
            <a:ahLst/>
            <a:cxnLst/>
            <a:rect l="0" t="0" r="0" b="0"/>
            <a:pathLst>
              <a:path>
                <a:moveTo>
                  <a:pt x="0" y="0"/>
                </a:moveTo>
                <a:lnTo>
                  <a:pt x="0" y="2918551"/>
                </a:lnTo>
                <a:lnTo>
                  <a:pt x="410652" y="29185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8" name="Freeform: Shape 27">
                <a:extLst>
                  <a:ext uri="{FF2B5EF4-FFF2-40B4-BE49-F238E27FC236}">
                    <a16:creationId xmlns:a16="http://schemas.microsoft.com/office/drawing/2014/main" id="{2F079F2A-02B5-7328-07AF-96AB261AD213}"/>
                  </a:ext>
                </a:extLst>
              </p:cNvPr>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921" tIns="46491" rIns="57921" bIns="46491"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Unitary Evolution: Evolution of a closed quantum system is described by a Unitary transformation </a:t>
                </a: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m:t>
                    </m:r>
                    <m:r>
                      <a:rPr lang="en-IN" sz="1800" b="0" i="1" kern="1200" smtClean="0">
                        <a:latin typeface="Cambria Math" panose="02040503050406030204" pitchFamily="18" charset="0"/>
                        <a:cs typeface="Times New Roman" panose="02020603050405020304" pitchFamily="18" charset="0"/>
                      </a:rPr>
                      <m:t>𝑈</m:t>
                    </m:r>
                    <m:r>
                      <a:rPr lang="en-IN" sz="1800" b="0" i="1" kern="1200" smtClean="0">
                        <a:latin typeface="Cambria Math" panose="02040503050406030204" pitchFamily="18" charset="0"/>
                        <a:cs typeface="Times New Roman" panose="02020603050405020304" pitchFamily="18" charset="0"/>
                      </a:rPr>
                      <m:t>)</m:t>
                    </m:r>
                  </m:oMath>
                </a14:m>
                <a:r>
                  <a:rPr lang="en-IN" sz="1800" kern="1200">
                    <a:latin typeface="Times New Roman" panose="02020603050405020304" pitchFamily="18" charset="0"/>
                    <a:cs typeface="Times New Roman" panose="02020603050405020304" pitchFamily="18" charset="0"/>
                  </a:rPr>
                  <a:t>. </a:t>
                </a:r>
                <a14:m>
                  <m:oMath xmlns:m="http://schemas.openxmlformats.org/officeDocument/2006/math">
                    <m:r>
                      <a:rPr lang="en-IN" sz="1800" b="0" i="1" kern="1200" smtClean="0">
                        <a:latin typeface="Cambria Math" panose="02040503050406030204" pitchFamily="18" charset="0"/>
                      </a:rPr>
                      <m:t>𝑈</m:t>
                    </m:r>
                    <m:sSup>
                      <m:sSupPr>
                        <m:ctrlPr>
                          <a:rPr lang="en-IN" sz="1800" b="0" i="1" kern="1200" smtClean="0">
                            <a:latin typeface="Cambria Math" panose="02040503050406030204" pitchFamily="18" charset="0"/>
                          </a:rPr>
                        </m:ctrlPr>
                      </m:sSupPr>
                      <m:e>
                        <m:r>
                          <a:rPr lang="en-IN" sz="1800" b="0" i="1" kern="1200" smtClean="0">
                            <a:latin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m:t>
                    </m:r>
                    <m:sSup>
                      <m:sSupPr>
                        <m:ctrlPr>
                          <a:rPr lang="en-IN" sz="1800" b="0" i="1" kern="1200" smtClean="0">
                            <a:latin typeface="Cambria Math" panose="02040503050406030204" pitchFamily="18" charset="0"/>
                            <a:ea typeface="Cambria Math" panose="02040503050406030204" pitchFamily="18" charset="0"/>
                          </a:rPr>
                        </m:ctrlPr>
                      </m:sSupPr>
                      <m:e>
                        <m:r>
                          <a:rPr lang="en-IN" sz="1800" b="0" i="1" kern="1200" smtClean="0">
                            <a:latin typeface="Cambria Math" panose="02040503050406030204" pitchFamily="18" charset="0"/>
                            <a:ea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𝑈</m:t>
                    </m:r>
                    <m:r>
                      <a:rPr lang="en-IN" sz="1800" b="0" i="1" kern="1200" smtClean="0">
                        <a:latin typeface="Cambria Math" panose="02040503050406030204" pitchFamily="18" charset="0"/>
                        <a:ea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𝐼</m:t>
                    </m:r>
                  </m:oMath>
                </a14:m>
                <a:endParaRPr lang="en-IN" sz="1800" kern="1200">
                  <a:latin typeface="Times New Roman" panose="02020603050405020304" pitchFamily="18" charset="0"/>
                  <a:cs typeface="Times New Roman" panose="02020603050405020304" pitchFamily="18" charset="0"/>
                </a:endParaRPr>
              </a:p>
            </p:txBody>
          </p:sp>
        </mc:Choice>
        <mc:Fallback xmlns="">
          <p:sp>
            <p:nvSpPr>
              <p:cNvPr id="28" name="Freeform: Shape 27">
                <a:extLst>
                  <a:ext uri="{FF2B5EF4-FFF2-40B4-BE49-F238E27FC236}">
                    <a16:creationId xmlns:a16="http://schemas.microsoft.com/office/drawing/2014/main" id="{2F079F2A-02B5-7328-07AF-96AB261AD213}"/>
                  </a:ext>
                </a:extLst>
              </p:cNvPr>
              <p:cNvSpPr>
                <a:spLocks noRot="1" noChangeAspect="1" noMove="1" noResize="1" noEditPoints="1" noAdjustHandles="1" noChangeArrowheads="1" noChangeShapeType="1" noTextEdit="1"/>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a:blipFill>
                <a:blip r:embed="rId4"/>
                <a:stretch>
                  <a:fillRect l="-883" r="-1325"/>
                </a:stretch>
              </a:blipFill>
            </p:spPr>
            <p:txBody>
              <a:bodyPr/>
              <a:lstStyle/>
              <a:p>
                <a:r>
                  <a:rPr lang="en-US">
                    <a:noFill/>
                  </a:rPr>
                  <a:t> </a:t>
                </a:r>
              </a:p>
            </p:txBody>
          </p:sp>
        </mc:Fallback>
      </mc:AlternateContent>
      <p:sp>
        <p:nvSpPr>
          <p:cNvPr id="29" name="Freeform: Shape 28">
            <a:extLst>
              <a:ext uri="{FF2B5EF4-FFF2-40B4-BE49-F238E27FC236}">
                <a16:creationId xmlns:a16="http://schemas.microsoft.com/office/drawing/2014/main" id="{6D8E645E-12F3-E218-34F0-1B5E19B67353}"/>
              </a:ext>
            </a:extLst>
          </p:cNvPr>
          <p:cNvSpPr/>
          <p:nvPr/>
        </p:nvSpPr>
        <p:spPr>
          <a:xfrm>
            <a:off x="992561" y="1196244"/>
            <a:ext cx="363359" cy="4318643"/>
          </a:xfrm>
          <a:custGeom>
            <a:avLst/>
            <a:gdLst/>
            <a:ahLst/>
            <a:cxnLst/>
            <a:rect l="0" t="0" r="0" b="0"/>
            <a:pathLst>
              <a:path>
                <a:moveTo>
                  <a:pt x="0" y="0"/>
                </a:moveTo>
                <a:lnTo>
                  <a:pt x="0" y="4318643"/>
                </a:lnTo>
                <a:lnTo>
                  <a:pt x="363359" y="43186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30" name="Freeform: Shape 29">
                <a:extLst>
                  <a:ext uri="{FF2B5EF4-FFF2-40B4-BE49-F238E27FC236}">
                    <a16:creationId xmlns:a16="http://schemas.microsoft.com/office/drawing/2014/main" id="{9C71820E-F846-072F-7AFC-7E6698E948C7}"/>
                  </a:ext>
                </a:extLst>
              </p:cNvPr>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581" tIns="72151" rIns="83581" bIns="72151"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Measurement: Collapses to one of the classical states in computational basis (Measurement operator: </a:t>
                </a:r>
                <a14:m>
                  <m:oMath xmlns:m="http://schemas.openxmlformats.org/officeDocument/2006/math">
                    <m:sSub>
                      <m:sSubPr>
                        <m:ctrlPr>
                          <a:rPr lang="en-IN" sz="1800" b="0" i="1" kern="1200" smtClean="0">
                            <a:latin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Sub>
                    <m:r>
                      <a:rPr lang="en-IN" sz="1800" b="0" i="1" kern="1200" smtClean="0">
                        <a:latin typeface="Cambria Math" panose="02040503050406030204" pitchFamily="18" charset="0"/>
                        <a:cs typeface="Times New Roman" panose="02020603050405020304" pitchFamily="18" charset="0"/>
                      </a:rPr>
                      <m:t>=</m:t>
                    </m:r>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cs typeface="Times New Roman" panose="02020603050405020304" pitchFamily="18" charset="0"/>
                          </a:rPr>
                          <m:t>†</m:t>
                        </m:r>
                      </m:sup>
                    </m:sSubSup>
                  </m:oMath>
                </a14:m>
                <a:r>
                  <a:rPr lang="en-IN" sz="1800" kern="120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Char char="•"/>
                </a:pP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𝑝</m:t>
                    </m:r>
                    <m:d>
                      <m:dPr>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𝑚</m:t>
                        </m:r>
                      </m:e>
                    </m:d>
                    <m:r>
                      <a:rPr lang="en-IN" sz="1800" b="0" i="1" kern="1200" smtClean="0">
                        <a:latin typeface="Cambria Math" panose="02040503050406030204" pitchFamily="18" charset="0"/>
                        <a:cs typeface="Times New Roman" panose="02020603050405020304" pitchFamily="18" charset="0"/>
                      </a:rPr>
                      <m:t>=</m:t>
                    </m:r>
                    <m:d>
                      <m:dPr>
                        <m:begChr m:val="⟨"/>
                        <m:endChr m:val="⟩"/>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𝜓</m:t>
                        </m:r>
                        <m:d>
                          <m:dPr>
                            <m:begChr m:val="|"/>
                            <m:endChr m:val="|"/>
                            <m:ctrlPr>
                              <a:rPr lang="en-IN" sz="1800" b="0" i="1" kern="1200" smtClean="0">
                                <a:latin typeface="Cambria Math" panose="02040503050406030204" pitchFamily="18" charset="0"/>
                                <a:cs typeface="Times New Roman" panose="02020603050405020304" pitchFamily="18" charset="0"/>
                              </a:rPr>
                            </m:ctrlPr>
                          </m:dPr>
                          <m:e>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𝑚</m:t>
                                </m:r>
                              </m:sub>
                            </m:sSub>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𝜓</m:t>
                        </m:r>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naryPr>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a:p>
                <a:pPr marL="342900" lvl="2" indent="-171450" algn="l" defTabSz="800100">
                  <a:lnSpc>
                    <a:spcPct val="90000"/>
                  </a:lnSpc>
                  <a:spcBef>
                    <a:spcPct val="0"/>
                  </a:spcBef>
                  <a:spcAft>
                    <a:spcPct val="15000"/>
                  </a:spcAft>
                  <a:buChar char="•"/>
                </a:pPr>
                <a14:m>
                  <m:oMath xmlns:m="http://schemas.openxmlformats.org/officeDocument/2006/math">
                    <m:f>
                      <m:fPr>
                        <m:ctrlPr>
                          <a:rPr lang="en-IN" sz="1800" i="1" kern="1200"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sub>
                        </m:sSub>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𝜓</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num>
                      <m:den>
                        <m:rad>
                          <m:radPr>
                            <m:degHide m:val="on"/>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𝑝</m:t>
                            </m:r>
                            <m:d>
                              <m:d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e>
                            </m:d>
                          </m:e>
                        </m:rad>
                      </m:den>
                    </m:f>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0" name="Freeform: Shape 29">
                <a:extLst>
                  <a:ext uri="{FF2B5EF4-FFF2-40B4-BE49-F238E27FC236}">
                    <a16:creationId xmlns:a16="http://schemas.microsoft.com/office/drawing/2014/main" id="{9C71820E-F846-072F-7AFC-7E6698E948C7}"/>
                  </a:ext>
                </a:extLst>
              </p:cNvPr>
              <p:cNvSpPr>
                <a:spLocks noRot="1" noChangeAspect="1" noMove="1" noResize="1" noEditPoints="1" noAdjustHandles="1" noChangeArrowheads="1" noChangeShapeType="1" noTextEdit="1"/>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a:blipFill>
                <a:blip r:embed="rId5"/>
                <a:stretch>
                  <a:fillRect l="-924" t="-1481" r="-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D9085D9-D8BA-6644-1AC7-B5941C3B27BF}"/>
              </a:ext>
            </a:extLst>
          </p:cNvPr>
          <p:cNvSpPr txBox="1"/>
          <p:nvPr/>
        </p:nvSpPr>
        <p:spPr>
          <a:xfrm>
            <a:off x="4636990" y="2534514"/>
            <a:ext cx="3150524"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a:latin typeface="Times New Roman" panose="02020603050405020304" pitchFamily="18" charset="0"/>
                <a:cs typeface="Times New Roman" panose="02020603050405020304" pitchFamily="18" charset="0"/>
              </a:rPr>
              <a:t>State space of a Multi-qubit system is tensor product of the state spaces of the individual qubit systems</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7B20CE41-BA75-A26C-5728-8B358B6E4D28}"/>
                  </a:ext>
                </a:extLst>
              </p:cNvPr>
              <p:cNvSpPr/>
              <p:nvPr/>
            </p:nvSpPr>
            <p:spPr>
              <a:xfrm>
                <a:off x="6002796" y="1391646"/>
                <a:ext cx="3150524" cy="117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Example, For a qubit: </a:t>
                </a: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𝛽</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𝛼</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𝛽</m:t>
                              </m:r>
                            </m:e>
                          </m:d>
                        </m:e>
                        <m:sup>
                          <m:r>
                            <a:rPr lang="en-IN" b="0" i="1" smtClean="0">
                              <a:latin typeface="Cambria Math" panose="02040503050406030204" pitchFamily="18" charset="0"/>
                            </a:rPr>
                            <m:t>2</m:t>
                          </m:r>
                        </m:sup>
                      </m:sSup>
                      <m:r>
                        <a:rPr lang="en-IN" b="0" i="1" smtClean="0">
                          <a:latin typeface="Cambria Math" panose="02040503050406030204" pitchFamily="18" charset="0"/>
                        </a:rPr>
                        <m:t>=1</m:t>
                      </m:r>
                    </m:oMath>
                  </m:oMathPara>
                </a14:m>
                <a:endParaRPr lang="en-IN" b="0">
                  <a:latin typeface="Times New Roman" panose="02020603050405020304" pitchFamily="18" charset="0"/>
                </a:endParaRPr>
              </a:p>
            </p:txBody>
          </p:sp>
        </mc:Choice>
        <mc:Fallback xmlns="">
          <p:sp>
            <p:nvSpPr>
              <p:cNvPr id="32" name="Rectangle: Rounded Corners 31">
                <a:extLst>
                  <a:ext uri="{FF2B5EF4-FFF2-40B4-BE49-F238E27FC236}">
                    <a16:creationId xmlns:a16="http://schemas.microsoft.com/office/drawing/2014/main" id="{7B20CE41-BA75-A26C-5728-8B358B6E4D28}"/>
                  </a:ext>
                </a:extLst>
              </p:cNvPr>
              <p:cNvSpPr>
                <a:spLocks noRot="1" noChangeAspect="1" noMove="1" noResize="1" noEditPoints="1" noAdjustHandles="1" noChangeArrowheads="1" noChangeShapeType="1" noTextEdit="1"/>
              </p:cNvSpPr>
              <p:nvPr/>
            </p:nvSpPr>
            <p:spPr>
              <a:xfrm>
                <a:off x="6002796" y="1391646"/>
                <a:ext cx="3150524" cy="1176862"/>
              </a:xfrm>
              <a:prstGeom prst="round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208749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250"/>
                                        <p:tgtEl>
                                          <p:spTgt spid="2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250"/>
                                        <p:tgtEl>
                                          <p:spTgt spid="2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5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250" fill="hold"/>
                                        <p:tgtEl>
                                          <p:spTgt spid="32"/>
                                        </p:tgtEl>
                                        <p:attrNameLst>
                                          <p:attrName>ppt_x</p:attrName>
                                        </p:attrNameLst>
                                      </p:cBhvr>
                                      <p:tavLst>
                                        <p:tav tm="0">
                                          <p:val>
                                            <p:strVal val="1+#ppt_w/2"/>
                                          </p:val>
                                        </p:tav>
                                        <p:tav tm="100000">
                                          <p:val>
                                            <p:strVal val="#ppt_x"/>
                                          </p:val>
                                        </p:tav>
                                      </p:tavLst>
                                    </p:anim>
                                    <p:anim calcmode="lin" valueType="num">
                                      <p:cBhvr additive="base">
                                        <p:cTn id="21"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1" nodeType="clickEffect">
                                  <p:stCondLst>
                                    <p:cond delay="0"/>
                                  </p:stCondLst>
                                  <p:childTnLst>
                                    <p:anim calcmode="lin" valueType="num">
                                      <p:cBhvr additive="base">
                                        <p:cTn id="25" dur="250"/>
                                        <p:tgtEl>
                                          <p:spTgt spid="32"/>
                                        </p:tgtEl>
                                        <p:attrNameLst>
                                          <p:attrName>ppt_x</p:attrName>
                                        </p:attrNameLst>
                                      </p:cBhvr>
                                      <p:tavLst>
                                        <p:tav tm="0">
                                          <p:val>
                                            <p:strVal val="ppt_x"/>
                                          </p:val>
                                        </p:tav>
                                        <p:tav tm="100000">
                                          <p:val>
                                            <p:strVal val="1+ppt_w/2"/>
                                          </p:val>
                                        </p:tav>
                                      </p:tavLst>
                                    </p:anim>
                                    <p:anim calcmode="lin" valueType="num">
                                      <p:cBhvr additive="base">
                                        <p:cTn id="26" dur="250"/>
                                        <p:tgtEl>
                                          <p:spTgt spid="32"/>
                                        </p:tgtEl>
                                        <p:attrNameLst>
                                          <p:attrName>ppt_y</p:attrName>
                                        </p:attrNameLst>
                                      </p:cBhvr>
                                      <p:tavLst>
                                        <p:tav tm="0">
                                          <p:val>
                                            <p:strVal val="ppt_y"/>
                                          </p:val>
                                        </p:tav>
                                        <p:tav tm="100000">
                                          <p:val>
                                            <p:strVal val="ppt_y"/>
                                          </p:val>
                                        </p:tav>
                                      </p:tavLst>
                                    </p:anim>
                                    <p:set>
                                      <p:cBhvr>
                                        <p:cTn id="27" dur="1" fill="hold">
                                          <p:stCondLst>
                                            <p:cond delay="249"/>
                                          </p:stCondLst>
                                        </p:cTn>
                                        <p:tgtEl>
                                          <p:spTgt spid="32"/>
                                        </p:tgtEl>
                                        <p:attrNameLst>
                                          <p:attrName>style.visibility</p:attrName>
                                        </p:attrNameLst>
                                      </p:cBhvr>
                                      <p:to>
                                        <p:strVal val="hidden"/>
                                      </p:to>
                                    </p:set>
                                  </p:childTnLst>
                                </p:cTn>
                              </p:par>
                            </p:childTnLst>
                          </p:cTn>
                        </p:par>
                        <p:par>
                          <p:cTn id="28" fill="hold">
                            <p:stCondLst>
                              <p:cond delay="250"/>
                            </p:stCondLst>
                            <p:childTnLst>
                              <p:par>
                                <p:cTn id="29" presetID="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250"/>
                                        <p:tgtEl>
                                          <p:spTgt spid="29"/>
                                        </p:tgtEl>
                                      </p:cBhvr>
                                    </p:animEffect>
                                  </p:childTnLst>
                                </p:cTn>
                              </p:par>
                            </p:childTnLst>
                          </p:cTn>
                        </p:par>
                        <p:par>
                          <p:cTn id="56" fill="hold">
                            <p:stCondLst>
                              <p:cond delay="2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9" grpId="0" animBg="1"/>
      <p:bldP spid="32" grpId="0" animBg="1"/>
      <p:bldP spid="3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CA-088A-2D05-89DF-F9BDDC20EB76}"/>
              </a:ext>
            </a:extLst>
          </p:cNvPr>
          <p:cNvSpPr>
            <a:spLocks noGrp="1"/>
          </p:cNvSpPr>
          <p:nvPr>
            <p:ph type="title"/>
          </p:nvPr>
        </p:nvSpPr>
        <p:spPr/>
        <p:txBody>
          <a:bodyPr>
            <a:normAutofit/>
          </a:bodyPr>
          <a:lstStyle/>
          <a:p>
            <a:r>
              <a:rPr lang="en-IN" sz="3000"/>
              <a:t>Quantum CHFSI</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A0253B-8E0E-7340-CA6C-483D1428A52C}"/>
                  </a:ext>
                </a:extLst>
              </p:cNvPr>
              <p:cNvSpPr>
                <a:spLocks noGrp="1"/>
              </p:cNvSpPr>
              <p:nvPr>
                <p:ph idx="1"/>
              </p:nvPr>
            </p:nvSpPr>
            <p:spPr>
              <a:xfrm>
                <a:off x="628650" y="1381488"/>
                <a:ext cx="7886700" cy="4530726"/>
              </a:xfrm>
            </p:spPr>
            <p:txBody>
              <a:bodyPr>
                <a:normAutofit/>
              </a:bodyPr>
              <a:lstStyle/>
              <a:p>
                <a:pPr marL="0" indent="0">
                  <a:buNone/>
                </a:pPr>
                <a:r>
                  <a:rPr lang="en-IN" sz="1800" dirty="0"/>
                  <a:t>Eigenvalue Problem (</a:t>
                </a:r>
                <a14:m>
                  <m:oMath xmlns:m="http://schemas.openxmlformats.org/officeDocument/2006/math">
                    <m:r>
                      <a:rPr lang="en-IN" sz="1800" b="0" i="1" smtClean="0">
                        <a:latin typeface="Cambria Math" panose="02040503050406030204" pitchFamily="18" charset="0"/>
                      </a:rPr>
                      <m:t>𝑛</m:t>
                    </m:r>
                  </m:oMath>
                </a14:m>
                <a:r>
                  <a:rPr lang="en-IN" sz="1800" dirty="0"/>
                  <a:t> smallest eigenvalues):</a:t>
                </a:r>
              </a:p>
              <a:p>
                <a:pPr marL="0" indent="0">
                  <a:buNone/>
                </a:pPr>
                <a:r>
                  <a:rPr lang="en-IN" sz="1800" b="0" dirty="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dirty="0"/>
              </a:p>
              <a:p>
                <a:pPr marL="0" indent="0">
                  <a:buNone/>
                </a:pPr>
                <a:r>
                  <a:rPr lang="en-IN" sz="1800" dirty="0"/>
                  <a:t>where </a:t>
                </a:r>
                <a14:m>
                  <m:oMath xmlns:m="http://schemas.openxmlformats.org/officeDocument/2006/math">
                    <m:r>
                      <a:rPr lang="en-IN" sz="1800" b="1" i="0" smtClean="0">
                        <a:latin typeface="Cambria Math" panose="02040503050406030204" pitchFamily="18" charset="0"/>
                      </a:rPr>
                      <m:t>𝐗</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𝐇</m:t>
                    </m:r>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ea typeface="Cambria Math" panose="02040503050406030204" pitchFamily="18" charset="0"/>
                      </a:rPr>
                      <m:t>𝚲</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𝑑𝑖𝑎𝑔</m:t>
                    </m:r>
                    <m:d>
                      <m:dPr>
                        <m:ctrlPr>
                          <a:rPr lang="en-IN" sz="1800" b="0" i="1" smtClean="0">
                            <a:latin typeface="Cambria Math" panose="02040503050406030204" pitchFamily="18" charset="0"/>
                            <a:ea typeface="Cambria Math" panose="02040503050406030204" pitchFamily="18" charset="0"/>
                          </a:rPr>
                        </m:ctrlPr>
                      </m:dPr>
                      <m:e>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1</m:t>
                            </m:r>
                          </m:sub>
                        </m:sSub>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𝑚</m:t>
                            </m:r>
                          </m:sub>
                        </m:sSub>
                      </m:e>
                    </m:d>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oMath>
                </a14:m>
                <a:r>
                  <a:rPr lang="en-IN" sz="1800" dirty="0"/>
                  <a:t>.</a:t>
                </a:r>
              </a:p>
              <a:p>
                <a:pPr marL="514350" indent="-514350">
                  <a:buFont typeface="+mj-lt"/>
                  <a:buAutoNum type="arabicPeriod"/>
                </a:pPr>
                <a:r>
                  <a:rPr lang="en-US" sz="1800" dirty="0"/>
                  <a:t>Initial guess with </a:t>
                </a:r>
                <a14:m>
                  <m:oMath xmlns:m="http://schemas.openxmlformats.org/officeDocument/2006/math">
                    <m:r>
                      <a:rPr lang="en-IN" sz="1800" b="0" i="1" smtClean="0">
                        <a:latin typeface="Cambria Math" panose="02040503050406030204" pitchFamily="18" charset="0"/>
                      </a:rPr>
                      <m:t>1</m:t>
                    </m:r>
                  </m:oMath>
                </a14:m>
                <a:r>
                  <a:rPr lang="en-US" sz="1800" dirty="0"/>
                  <a:t> random vector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dirty="0"/>
                  <a:t> (instead of </a:t>
                </a:r>
                <a14:m>
                  <m:oMath xmlns:m="http://schemas.openxmlformats.org/officeDocument/2006/math">
                    <m:r>
                      <a:rPr lang="en-US" sz="1800" i="1" dirty="0" smtClean="0">
                        <a:latin typeface="Cambria Math" panose="02040503050406030204" pitchFamily="18" charset="0"/>
                      </a:rPr>
                      <m:t>𝑛</m:t>
                    </m:r>
                  </m:oMath>
                </a14:m>
                <a:r>
                  <a:rPr lang="en-US" sz="1800" dirty="0"/>
                  <a:t> random vectors):</a:t>
                </a:r>
              </a:p>
              <a:p>
                <a:pPr marL="514350" indent="-514350">
                  <a:buFont typeface="+mj-lt"/>
                  <a:buAutoNum type="arabicPeriod"/>
                </a:pPr>
                <a:endParaRPr lang="en-US" sz="1800" dirty="0"/>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bSup>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dirty="0"/>
              </a:p>
              <a:p>
                <a:pPr marL="0" indent="0">
                  <a:buNone/>
                </a:pPr>
                <a:r>
                  <a:rPr lang="en-US" sz="1800" dirty="0"/>
                  <a:t>We define </a:t>
                </a:r>
                <a14:m>
                  <m:oMath xmlns:m="http://schemas.openxmlformats.org/officeDocument/2006/math">
                    <m:d>
                      <m:dPr>
                        <m:begChr m:val="|"/>
                        <m:endChr m:val="⟩"/>
                        <m:ctrlPr>
                          <a:rPr lang="en-IN" sz="1800" b="0" i="1" smtClean="0">
                            <a:solidFill>
                              <a:srgbClr val="FF0000"/>
                            </a:solidFill>
                            <a:latin typeface="Cambria Math" panose="02040503050406030204" pitchFamily="18" charset="0"/>
                          </a:rPr>
                        </m:ctrlPr>
                      </m:dPr>
                      <m:e>
                        <m:sSub>
                          <m:sSubPr>
                            <m:ctrlPr>
                              <a:rPr lang="en-IN" sz="1800" b="0" i="1" smtClean="0">
                                <a:solidFill>
                                  <a:srgbClr val="FF0000"/>
                                </a:solidFill>
                                <a:latin typeface="Cambria Math" panose="02040503050406030204" pitchFamily="18" charset="0"/>
                              </a:rPr>
                            </m:ctrlPr>
                          </m:sSubPr>
                          <m:e>
                            <m:r>
                              <a:rPr lang="en-IN" sz="1800" b="0" i="1" smtClean="0">
                                <a:solidFill>
                                  <a:srgbClr val="FF0000"/>
                                </a:solidFill>
                                <a:latin typeface="Cambria Math" panose="02040503050406030204" pitchFamily="18" charset="0"/>
                              </a:rPr>
                              <m:t>𝜓</m:t>
                            </m:r>
                          </m:e>
                          <m:sub>
                            <m:r>
                              <a:rPr lang="en-IN" sz="1800" b="0" i="1" smtClean="0">
                                <a:solidFill>
                                  <a:srgbClr val="FF0000"/>
                                </a:solidFill>
                                <a:latin typeface="Cambria Math" panose="02040503050406030204" pitchFamily="18" charset="0"/>
                              </a:rPr>
                              <m:t>𝑖</m:t>
                            </m:r>
                          </m:sub>
                        </m:sSub>
                      </m:e>
                    </m:d>
                    <m:r>
                      <a:rPr lang="en-IN" sz="1800" b="0" i="1" smtClean="0">
                        <a:solidFill>
                          <a:srgbClr val="FF0000"/>
                        </a:solidFill>
                        <a:latin typeface="Cambria Math" panose="02040503050406030204" pitchFamily="18" charset="0"/>
                      </a:rPr>
                      <m:t>=</m:t>
                    </m:r>
                    <m:sSub>
                      <m:sSubPr>
                        <m:ctrlPr>
                          <a:rPr lang="en-IN" sz="1800" b="0" i="1" smtClean="0">
                            <a:solidFill>
                              <a:srgbClr val="FF0000"/>
                            </a:solidFill>
                            <a:latin typeface="Cambria Math" panose="02040503050406030204" pitchFamily="18" charset="0"/>
                          </a:rPr>
                        </m:ctrlPr>
                      </m:sSubPr>
                      <m:e>
                        <m:r>
                          <a:rPr lang="en-IN" sz="1800" b="0" i="1" smtClean="0">
                            <a:solidFill>
                              <a:srgbClr val="FF0000"/>
                            </a:solidFill>
                            <a:latin typeface="Cambria Math" panose="02040503050406030204" pitchFamily="18" charset="0"/>
                          </a:rPr>
                          <m:t>𝑇</m:t>
                        </m:r>
                      </m:e>
                      <m:sub>
                        <m:r>
                          <a:rPr lang="en-IN" sz="1800" b="0" i="1" smtClean="0">
                            <a:solidFill>
                              <a:srgbClr val="FF0000"/>
                            </a:solidFill>
                            <a:latin typeface="Cambria Math" panose="02040503050406030204" pitchFamily="18" charset="0"/>
                          </a:rPr>
                          <m:t>𝑖</m:t>
                        </m:r>
                      </m:sub>
                    </m:sSub>
                    <m:d>
                      <m:dPr>
                        <m:begChr m:val="|"/>
                        <m:endChr m:val="⟩"/>
                        <m:ctrlPr>
                          <a:rPr lang="en-IN" sz="1800" b="0" i="1" smtClean="0">
                            <a:solidFill>
                              <a:srgbClr val="FF0000"/>
                            </a:solidFill>
                            <a:latin typeface="Cambria Math" panose="02040503050406030204" pitchFamily="18" charset="0"/>
                          </a:rPr>
                        </m:ctrlPr>
                      </m:dPr>
                      <m:e>
                        <m:sSub>
                          <m:sSubPr>
                            <m:ctrlPr>
                              <a:rPr lang="en-IN" sz="1800" b="0" i="1" smtClean="0">
                                <a:solidFill>
                                  <a:srgbClr val="FF0000"/>
                                </a:solidFill>
                                <a:latin typeface="Cambria Math" panose="02040503050406030204" pitchFamily="18" charset="0"/>
                              </a:rPr>
                            </m:ctrlPr>
                          </m:sSubPr>
                          <m:e>
                            <m:r>
                              <a:rPr lang="en-IN" sz="1800" b="0" i="1" smtClean="0">
                                <a:solidFill>
                                  <a:srgbClr val="FF0000"/>
                                </a:solidFill>
                                <a:latin typeface="Cambria Math" panose="02040503050406030204" pitchFamily="18" charset="0"/>
                              </a:rPr>
                              <m:t>𝜓</m:t>
                            </m:r>
                          </m:e>
                          <m:sub>
                            <m:r>
                              <a:rPr lang="en-IN" sz="1800" b="0" i="1" smtClean="0">
                                <a:solidFill>
                                  <a:srgbClr val="FF0000"/>
                                </a:solidFill>
                                <a:latin typeface="Cambria Math" panose="02040503050406030204" pitchFamily="18" charset="0"/>
                              </a:rPr>
                              <m:t>0</m:t>
                            </m:r>
                          </m:sub>
                        </m:sSub>
                      </m:e>
                    </m:d>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US" sz="1800" dirty="0"/>
              </a:p>
              <a:p>
                <a:pPr marL="0" indent="0">
                  <a:buNone/>
                </a:pPr>
                <a:r>
                  <a:rPr lang="en-US" sz="1800" b="0" dirty="0"/>
                  <a:t>For iterations </a:t>
                </a:r>
                <a14:m>
                  <m:oMath xmlns:m="http://schemas.openxmlformats.org/officeDocument/2006/math">
                    <m:r>
                      <m:rPr>
                        <m:sty m:val="p"/>
                      </m:rPr>
                      <a:rPr lang="en-IN" sz="1800" b="0" i="0" smtClean="0">
                        <a:latin typeface="Cambria Math" panose="02040503050406030204" pitchFamily="18" charset="0"/>
                      </a:rPr>
                      <m:t>t</m:t>
                    </m:r>
                    <m:r>
                      <a:rPr lang="en-IN" sz="1800" b="0" i="1" smtClean="0">
                        <a:latin typeface="Cambria Math" panose="02040503050406030204" pitchFamily="18" charset="0"/>
                      </a:rPr>
                      <m:t>=0,1,2,…,</m:t>
                    </m:r>
                    <m:r>
                      <a:rPr lang="en-IN" sz="1800" b="0" i="1" smtClean="0">
                        <a:latin typeface="Cambria Math" panose="02040503050406030204" pitchFamily="18" charset="0"/>
                      </a:rPr>
                      <m:t>𝑡𝑖𝑙𝑙</m:t>
                    </m:r>
                    <m:r>
                      <a:rPr lang="en-IN" sz="1800" b="0" i="1" smtClean="0">
                        <a:latin typeface="Cambria Math" panose="02040503050406030204" pitchFamily="18" charset="0"/>
                      </a:rPr>
                      <m:t> </m:t>
                    </m:r>
                    <m:r>
                      <a:rPr lang="en-IN" sz="1800" b="0" i="1" smtClean="0">
                        <a:latin typeface="Cambria Math" panose="02040503050406030204" pitchFamily="18" charset="0"/>
                      </a:rPr>
                      <m:t>𝑐𝑜𝑛𝑣𝑒𝑟𝑔𝑒𝑛𝑐𝑒</m:t>
                    </m:r>
                  </m:oMath>
                </a14:m>
                <a:endParaRPr lang="en-US" sz="1800" b="0" dirty="0"/>
              </a:p>
              <a:p>
                <a:pPr marL="514350" indent="-514350">
                  <a:buFont typeface="+mj-lt"/>
                  <a:buAutoNum type="arabicPeriod" startAt="2"/>
                </a:pPr>
                <a:r>
                  <a:rPr lang="en-US" sz="1800" dirty="0"/>
                  <a:t>Chebyshev Filtering: </a:t>
                </a:r>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bSup>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0" i="1" smtClean="0">
                                  <a:latin typeface="Cambria Math" panose="02040503050406030204" pitchFamily="18" charset="0"/>
                                </a:rPr>
                                <m:t>𝑡</m:t>
                              </m:r>
                            </m:e>
                          </m:d>
                        </m:sup>
                      </m:sSubSup>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dirty="0"/>
              </a:p>
              <a:p>
                <a:pPr marL="0" indent="0">
                  <a:buNone/>
                </a:pPr>
                <a:endParaRPr lang="en-US" sz="1800" dirty="0"/>
              </a:p>
            </p:txBody>
          </p:sp>
        </mc:Choice>
        <mc:Fallback>
          <p:sp>
            <p:nvSpPr>
              <p:cNvPr id="3" name="Content Placeholder 2">
                <a:extLst>
                  <a:ext uri="{FF2B5EF4-FFF2-40B4-BE49-F238E27FC236}">
                    <a16:creationId xmlns:a16="http://schemas.microsoft.com/office/drawing/2014/main" id="{E4A0253B-8E0E-7340-CA6C-483D1428A52C}"/>
                  </a:ext>
                </a:extLst>
              </p:cNvPr>
              <p:cNvSpPr>
                <a:spLocks noGrp="1" noRot="1" noChangeAspect="1" noMove="1" noResize="1" noEditPoints="1" noAdjustHandles="1" noChangeArrowheads="1" noChangeShapeType="1" noTextEdit="1"/>
              </p:cNvSpPr>
              <p:nvPr>
                <p:ph idx="1"/>
              </p:nvPr>
            </p:nvSpPr>
            <p:spPr>
              <a:xfrm>
                <a:off x="628650" y="1381488"/>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61204D4-826F-ABC3-DF39-4954A347DBC9}"/>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C7584F9-E939-ED9F-6B08-60D8E4417230}"/>
              </a:ext>
            </a:extLst>
          </p:cNvPr>
          <p:cNvSpPr>
            <a:spLocks noGrp="1"/>
          </p:cNvSpPr>
          <p:nvPr>
            <p:ph type="sldNum" sz="quarter" idx="12"/>
          </p:nvPr>
        </p:nvSpPr>
        <p:spPr/>
        <p:txBody>
          <a:bodyPr/>
          <a:lstStyle/>
          <a:p>
            <a:fld id="{9EFCAA85-8796-4B17-9CA3-4CB18724EF60}" type="slidenum">
              <a:rPr lang="en-US" smtClean="0"/>
              <a:t>40</a:t>
            </a:fld>
            <a:endParaRPr lang="en-US"/>
          </a:p>
        </p:txBody>
      </p:sp>
      <p:pic>
        <p:nvPicPr>
          <p:cNvPr id="6" name="Picture 5" descr="Diagram&#10;&#10;Description automatically generated with low confidence">
            <a:extLst>
              <a:ext uri="{FF2B5EF4-FFF2-40B4-BE49-F238E27FC236}">
                <a16:creationId xmlns:a16="http://schemas.microsoft.com/office/drawing/2014/main" id="{DAF9EC7A-2E04-6F86-E5F5-048CA856B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89467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B20B-61DB-8FF6-5917-71090146DDAC}"/>
              </a:ext>
            </a:extLst>
          </p:cNvPr>
          <p:cNvSpPr>
            <a:spLocks noGrp="1"/>
          </p:cNvSpPr>
          <p:nvPr>
            <p:ph type="title"/>
          </p:nvPr>
        </p:nvSpPr>
        <p:spPr/>
        <p:txBody>
          <a:bodyPr>
            <a:normAutofit/>
          </a:bodyPr>
          <a:lstStyle/>
          <a:p>
            <a:r>
              <a:rPr lang="en-IN" sz="3000"/>
              <a:t>Rayleigh Ritz Projection</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D18EE0-732C-A469-A9AD-008183D3E2E2}"/>
                  </a:ext>
                </a:extLst>
              </p:cNvPr>
              <p:cNvSpPr>
                <a:spLocks noGrp="1"/>
              </p:cNvSpPr>
              <p:nvPr>
                <p:ph idx="1"/>
              </p:nvPr>
            </p:nvSpPr>
            <p:spPr>
              <a:xfrm>
                <a:off x="628650" y="1584960"/>
                <a:ext cx="7886700" cy="4771391"/>
              </a:xfrm>
            </p:spPr>
            <p:txBody>
              <a:bodyPr>
                <a:normAutofit fontScale="92500"/>
              </a:bodyPr>
              <a:lstStyle/>
              <a:p>
                <a:r>
                  <a:rPr lang="en-US" sz="1800" dirty="0"/>
                  <a:t>To find entries of the projected matrix </a:t>
                </a:r>
                <a14:m>
                  <m:oMath xmlns:m="http://schemas.openxmlformats.org/officeDocument/2006/math">
                    <m:acc>
                      <m:accPr>
                        <m:chr m:val="̃"/>
                        <m:ctrlPr>
                          <a:rPr lang="en-IN" sz="1800" b="1" i="1" smtClean="0">
                            <a:latin typeface="Cambria Math" panose="02040503050406030204" pitchFamily="18" charset="0"/>
                          </a:rPr>
                        </m:ctrlPr>
                      </m:accPr>
                      <m:e>
                        <m:r>
                          <a:rPr lang="en-IN" sz="1800" b="1" i="1">
                            <a:latin typeface="Cambria Math" panose="02040503050406030204" pitchFamily="18" charset="0"/>
                          </a:rPr>
                          <m:t>𝐇</m:t>
                        </m:r>
                      </m:e>
                    </m:acc>
                    <m:r>
                      <a:rPr lang="en-IN" sz="1800" b="1" i="1" smtClean="0">
                        <a:latin typeface="Cambria Math" panose="02040503050406030204" pitchFamily="18" charset="0"/>
                      </a:rPr>
                      <m:t>=</m:t>
                    </m:r>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𝑭</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r>
                          <a:rPr lang="en-IN" sz="1800" b="1" i="1">
                            <a:latin typeface="Cambria Math" panose="02040503050406030204" pitchFamily="18" charset="0"/>
                            <a:ea typeface="Cambria Math" panose="02040503050406030204" pitchFamily="18" charset="0"/>
                          </a:rPr>
                          <m:t>†</m:t>
                        </m:r>
                      </m:sup>
                    </m:sSubSup>
                    <m:r>
                      <a:rPr lang="en-IN" sz="1800" b="1" i="0" smtClean="0">
                        <a:latin typeface="Cambria Math" panose="02040503050406030204" pitchFamily="18" charset="0"/>
                        <a:ea typeface="Cambria Math" panose="02040503050406030204" pitchFamily="18" charset="0"/>
                      </a:rPr>
                      <m:t>𝐇</m:t>
                    </m:r>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1" smtClean="0">
                            <a:latin typeface="Cambria Math" panose="02040503050406030204" pitchFamily="18" charset="0"/>
                            <a:ea typeface="Cambria Math" panose="02040503050406030204" pitchFamily="18" charset="0"/>
                          </a:rPr>
                          <m:t>𝑭</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𝒕</m:t>
                            </m:r>
                          </m:e>
                        </m:d>
                      </m:sup>
                    </m:sSubSup>
                  </m:oMath>
                </a14:m>
                <a:r>
                  <a:rPr lang="en-US" sz="1800" b="1" dirty="0"/>
                  <a:t> </a:t>
                </a:r>
                <a:r>
                  <a:rPr lang="en-US" sz="1800" dirty="0"/>
                  <a:t>which is </a:t>
                </a:r>
              </a:p>
              <a:p>
                <a:pPr lvl="1"/>
                <a14:m>
                  <m:oMath xmlns:m="http://schemas.openxmlformats.org/officeDocument/2006/math">
                    <m:sSub>
                      <m:sSubPr>
                        <m:ctrlPr>
                          <a:rPr lang="en-IN" sz="1800" b="1"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1" i="0" smtClean="0">
                                <a:latin typeface="Cambria Math" panose="02040503050406030204" pitchFamily="18" charset="0"/>
                              </a:rPr>
                              <m:t>𝐇</m:t>
                            </m:r>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d>
                  </m:oMath>
                </a14:m>
                <a:endParaRPr lang="en-IN" sz="1800" b="0" dirty="0"/>
              </a:p>
              <a:p>
                <a:pPr lvl="1"/>
                <a14:m>
                  <m:oMath xmlns:m="http://schemas.openxmlformats.org/officeDocument/2006/math">
                    <m:sSub>
                      <m:sSubPr>
                        <m:ctrlPr>
                          <a:rPr lang="en-IN" sz="1800" i="1" smtClean="0">
                            <a:latin typeface="Cambria Math" panose="02040503050406030204" pitchFamily="18" charset="0"/>
                          </a:rPr>
                        </m:ctrlPr>
                      </m:sSubPr>
                      <m:e>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d>
                  </m:oMath>
                </a14:m>
                <a:endParaRPr lang="en-IN" sz="1800" b="0" dirty="0"/>
              </a:p>
              <a:p>
                <a:r>
                  <a:rPr lang="en-US" sz="1800" dirty="0"/>
                  <a:t>Simplify using Property of Chebyshev polynomials: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e>
                            </m:d>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d>
                  </m:oMath>
                </a14:m>
                <a:r>
                  <a:rPr lang="en-US" sz="1800" dirty="0"/>
                  <a:t>;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US" sz="1800" dirty="0"/>
              </a:p>
              <a:p>
                <a:r>
                  <a:rPr lang="en-US" sz="2200" dirty="0"/>
                  <a:t>Matrix elements </a:t>
                </a:r>
                <a14:m>
                  <m:oMath xmlns:m="http://schemas.openxmlformats.org/officeDocument/2006/math">
                    <m:acc>
                      <m:accPr>
                        <m:chr m:val="̃"/>
                        <m:ctrlPr>
                          <a:rPr lang="en-IN" sz="2200" b="1" smtClean="0">
                            <a:latin typeface="Cambria Math" panose="02040503050406030204" pitchFamily="18" charset="0"/>
                          </a:rPr>
                        </m:ctrlPr>
                      </m:accPr>
                      <m:e>
                        <m:r>
                          <a:rPr lang="en-IN" sz="2200" b="1" i="0" smtClean="0">
                            <a:latin typeface="Cambria Math" panose="02040503050406030204" pitchFamily="18" charset="0"/>
                          </a:rPr>
                          <m:t>𝐇</m:t>
                        </m:r>
                      </m:e>
                    </m:acc>
                  </m:oMath>
                </a14:m>
                <a:r>
                  <a:rPr lang="en-US" sz="2200" dirty="0"/>
                  <a:t> and </a:t>
                </a:r>
                <a14:m>
                  <m:oMath xmlns:m="http://schemas.openxmlformats.org/officeDocument/2006/math">
                    <m:acc>
                      <m:accPr>
                        <m:chr m:val="̃"/>
                        <m:ctrlPr>
                          <a:rPr lang="en-IN" sz="2200" b="1" smtClean="0">
                            <a:latin typeface="Cambria Math" panose="02040503050406030204" pitchFamily="18" charset="0"/>
                          </a:rPr>
                        </m:ctrlPr>
                      </m:accPr>
                      <m:e>
                        <m:r>
                          <a:rPr lang="en-IN" sz="2200" b="1" i="0" smtClean="0">
                            <a:latin typeface="Cambria Math" panose="02040503050406030204" pitchFamily="18" charset="0"/>
                          </a:rPr>
                          <m:t>𝐒</m:t>
                        </m:r>
                      </m:e>
                    </m:acc>
                  </m:oMath>
                </a14:m>
                <a:r>
                  <a:rPr lang="en-US" sz="2200" dirty="0"/>
                  <a:t> as linear combinations of the inner products.</a:t>
                </a:r>
              </a:p>
              <a:p>
                <a:endParaRPr lang="en-IN" sz="1800" b="0" dirty="0"/>
              </a:p>
              <a:p>
                <a14:m>
                  <m:oMath xmlns:m="http://schemas.openxmlformats.org/officeDocument/2006/math">
                    <m:sSub>
                      <m:sSubPr>
                        <m:ctrlPr>
                          <a:rPr lang="en-IN" sz="1800" b="1"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1" i="0" smtClean="0">
                                <a:latin typeface="Cambria Math" panose="02040503050406030204" pitchFamily="18" charset="0"/>
                              </a:rPr>
                              <m:t>𝐇</m:t>
                            </m:r>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4</m:t>
                        </m:r>
                      </m:den>
                    </m:f>
                    <m:r>
                      <a:rPr lang="en-IN" sz="1800" b="0" i="1" smtClean="0">
                        <a:latin typeface="Cambria Math" panose="02040503050406030204" pitchFamily="18" charset="0"/>
                      </a:rPr>
                      <m:t>⟨</m:t>
                    </m:r>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2</m:t>
                                </m:r>
                                <m:r>
                                  <a:rPr lang="en-IN" sz="1800" b="0" i="1" smtClean="0">
                                    <a:latin typeface="Cambria Math" panose="02040503050406030204" pitchFamily="18" charset="0"/>
                                  </a:rPr>
                                  <m:t>𝑘</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+2</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2</m:t>
                                </m:r>
                                <m:r>
                                  <a:rPr lang="en-IN" sz="1800" b="0" i="1" smtClean="0">
                                    <a:latin typeface="Cambria Math" panose="02040503050406030204" pitchFamily="18" charset="0"/>
                                  </a:rPr>
                                  <m:t>𝑘</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r>
                      <a:rPr lang="en-IN" sz="1800" b="0" i="1" smtClean="0">
                        <a:latin typeface="Cambria Math" panose="02040503050406030204" pitchFamily="18" charset="0"/>
                      </a:rPr>
                      <m:t>⟩</m:t>
                    </m:r>
                  </m:oMath>
                </a14:m>
                <a:endParaRPr lang="en-IN" sz="1800" b="0" dirty="0"/>
              </a:p>
              <a:p>
                <a14:m>
                  <m:oMath xmlns:m="http://schemas.openxmlformats.org/officeDocument/2006/math">
                    <m:sSub>
                      <m:sSubPr>
                        <m:ctrlPr>
                          <a:rPr lang="en-IN" sz="1800" i="1" smtClean="0">
                            <a:latin typeface="Cambria Math" panose="02040503050406030204" pitchFamily="18" charset="0"/>
                          </a:rPr>
                        </m:ctrlPr>
                      </m:sSubPr>
                      <m:e>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r>
                      <a:rPr lang="en-IN" sz="1800" b="0" i="1" smtClean="0">
                        <a:latin typeface="Cambria Math" panose="02040503050406030204" pitchFamily="18" charset="0"/>
                      </a:rPr>
                      <m:t>⟨</m:t>
                    </m:r>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d>
                      <m:dPr>
                        <m:begChr m:val="|"/>
                        <m:endChr m:val="|"/>
                        <m:ctrlPr>
                          <a:rPr lang="en-IN" sz="1800" b="0" i="1" smtClean="0">
                            <a:latin typeface="Cambria Math" panose="02040503050406030204" pitchFamily="18" charset="0"/>
                          </a:rPr>
                        </m:ctrlPr>
                      </m:dPr>
                      <m:e>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2</m:t>
                                </m:r>
                                <m:r>
                                  <a:rPr lang="en-IN" sz="1800" b="0" i="1" smtClean="0">
                                    <a:latin typeface="Cambria Math" panose="02040503050406030204" pitchFamily="18" charset="0"/>
                                  </a:rPr>
                                  <m:t>𝑘</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0</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e>
                    </m:d>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r>
                      <a:rPr lang="en-IN" sz="1800" b="0" i="1" smtClean="0">
                        <a:latin typeface="Cambria Math" panose="02040503050406030204" pitchFamily="18" charset="0"/>
                      </a:rPr>
                      <m:t>⟩</m:t>
                    </m:r>
                  </m:oMath>
                </a14:m>
                <a:endParaRPr lang="en-IN" sz="2200" b="0" dirty="0"/>
              </a:p>
              <a:p>
                <a:pPr marL="457200" lvl="1" indent="0">
                  <a:buNone/>
                </a:pPr>
                <a:r>
                  <a:rPr lang="en-US" sz="1800" dirty="0"/>
                  <a:t>;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IN" sz="1800" b="0" dirty="0"/>
              </a:p>
              <a:p>
                <a:pPr marL="457200" lvl="1" indent="0">
                  <a:buNone/>
                </a:pPr>
                <a:r>
                  <a:rPr lang="en-IN" sz="1800" b="1" u="sng" dirty="0"/>
                  <a:t>Qubitization</a:t>
                </a:r>
                <a:r>
                  <a:rPr lang="en-IN" sz="1800" dirty="0"/>
                  <a:t> to encode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𝑟</m:t>
                        </m:r>
                      </m:e>
                      <m:sup>
                        <m:r>
                          <a:rPr lang="en-IN" sz="1800" b="0" i="1" smtClean="0">
                            <a:latin typeface="Cambria Math" panose="02040503050406030204" pitchFamily="18" charset="0"/>
                          </a:rPr>
                          <m:t>𝑡h</m:t>
                        </m:r>
                      </m:sup>
                    </m:sSup>
                  </m:oMath>
                </a14:m>
                <a:r>
                  <a:rPr lang="en-IN" sz="1800" b="0" dirty="0"/>
                  <a:t> Chebyshev polynomial</a:t>
                </a:r>
              </a:p>
            </p:txBody>
          </p:sp>
        </mc:Choice>
        <mc:Fallback>
          <p:sp>
            <p:nvSpPr>
              <p:cNvPr id="3" name="Content Placeholder 2">
                <a:extLst>
                  <a:ext uri="{FF2B5EF4-FFF2-40B4-BE49-F238E27FC236}">
                    <a16:creationId xmlns:a16="http://schemas.microsoft.com/office/drawing/2014/main" id="{5CD18EE0-732C-A469-A9AD-008183D3E2E2}"/>
                  </a:ext>
                </a:extLst>
              </p:cNvPr>
              <p:cNvSpPr>
                <a:spLocks noGrp="1" noRot="1" noChangeAspect="1" noMove="1" noResize="1" noEditPoints="1" noAdjustHandles="1" noChangeArrowheads="1" noChangeShapeType="1" noTextEdit="1"/>
              </p:cNvSpPr>
              <p:nvPr>
                <p:ph idx="1"/>
              </p:nvPr>
            </p:nvSpPr>
            <p:spPr>
              <a:xfrm>
                <a:off x="628650" y="1584960"/>
                <a:ext cx="7886700" cy="4771391"/>
              </a:xfrm>
              <a:blipFill>
                <a:blip r:embed="rId2"/>
                <a:stretch>
                  <a:fillRect l="-696" t="-25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DBA93BD-DC92-7560-76F9-EDB30D37142B}"/>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35F4E287-87FE-80EC-2912-E79FB025EFC1}"/>
              </a:ext>
            </a:extLst>
          </p:cNvPr>
          <p:cNvSpPr>
            <a:spLocks noGrp="1"/>
          </p:cNvSpPr>
          <p:nvPr>
            <p:ph type="sldNum" sz="quarter" idx="12"/>
          </p:nvPr>
        </p:nvSpPr>
        <p:spPr/>
        <p:txBody>
          <a:bodyPr/>
          <a:lstStyle/>
          <a:p>
            <a:fld id="{9EFCAA85-8796-4B17-9CA3-4CB18724EF60}" type="slidenum">
              <a:rPr lang="en-US" smtClean="0"/>
              <a:t>41</a:t>
            </a:fld>
            <a:endParaRPr lang="en-US"/>
          </a:p>
        </p:txBody>
      </p:sp>
      <p:pic>
        <p:nvPicPr>
          <p:cNvPr id="6" name="Picture 5" descr="Diagram&#10;&#10;Description automatically generated with low confidence">
            <a:extLst>
              <a:ext uri="{FF2B5EF4-FFF2-40B4-BE49-F238E27FC236}">
                <a16:creationId xmlns:a16="http://schemas.microsoft.com/office/drawing/2014/main" id="{DECD5075-E987-4091-128C-1AE32F66D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extBox 6">
            <a:extLst>
              <a:ext uri="{FF2B5EF4-FFF2-40B4-BE49-F238E27FC236}">
                <a16:creationId xmlns:a16="http://schemas.microsoft.com/office/drawing/2014/main" id="{1BFD7BF7-A8D1-DF99-FDB9-01ABD5A36EAF}"/>
              </a:ext>
            </a:extLst>
          </p:cNvPr>
          <p:cNvSpPr txBox="1"/>
          <p:nvPr/>
        </p:nvSpPr>
        <p:spPr>
          <a:xfrm>
            <a:off x="1791114" y="4104211"/>
            <a:ext cx="5750509" cy="369332"/>
          </a:xfrm>
          <a:prstGeom prst="rect">
            <a:avLst/>
          </a:prstGeom>
          <a:noFill/>
        </p:spPr>
        <p:txBody>
          <a:bodyPr wrap="square" rtlCol="0">
            <a:spAutoFit/>
          </a:bodyPr>
          <a:lstStyle/>
          <a:p>
            <a:r>
              <a:rPr lang="en-IN" dirty="0">
                <a:solidFill>
                  <a:srgbClr val="FF0000"/>
                </a:solidFill>
              </a:rPr>
              <a:t>Using SWAP TEST/Amplitude Estimation Algorithm</a:t>
            </a:r>
            <a:endParaRPr lang="en-US" dirty="0">
              <a:solidFill>
                <a:srgbClr val="FF0000"/>
              </a:solidFill>
            </a:endParaRPr>
          </a:p>
        </p:txBody>
      </p:sp>
    </p:spTree>
    <p:extLst>
      <p:ext uri="{BB962C8B-B14F-4D97-AF65-F5344CB8AC3E}">
        <p14:creationId xmlns:p14="http://schemas.microsoft.com/office/powerpoint/2010/main" val="176869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1D23-9968-481C-E4C3-2068984F8BBE}"/>
              </a:ext>
            </a:extLst>
          </p:cNvPr>
          <p:cNvSpPr>
            <a:spLocks noGrp="1"/>
          </p:cNvSpPr>
          <p:nvPr>
            <p:ph type="title"/>
          </p:nvPr>
        </p:nvSpPr>
        <p:spPr/>
        <p:txBody>
          <a:bodyPr>
            <a:normAutofit/>
          </a:bodyPr>
          <a:lstStyle/>
          <a:p>
            <a:r>
              <a:rPr lang="en-IN" sz="4000" err="1"/>
              <a:t>Qubitization</a:t>
            </a:r>
            <a:endParaRPr lang="en-US" sz="4000"/>
          </a:p>
        </p:txBody>
      </p:sp>
      <p:sp>
        <p:nvSpPr>
          <p:cNvPr id="3" name="Text Placeholder 2">
            <a:extLst>
              <a:ext uri="{FF2B5EF4-FFF2-40B4-BE49-F238E27FC236}">
                <a16:creationId xmlns:a16="http://schemas.microsoft.com/office/drawing/2014/main" id="{32BF9974-9CBD-DEEB-4264-32B8948BA4B8}"/>
              </a:ext>
            </a:extLst>
          </p:cNvPr>
          <p:cNvSpPr>
            <a:spLocks noGrp="1"/>
          </p:cNvSpPr>
          <p:nvPr>
            <p:ph type="body" idx="1"/>
          </p:nvPr>
        </p:nvSpPr>
        <p:spPr/>
        <p:txBody>
          <a:bodyPr/>
          <a:lstStyle/>
          <a:p>
            <a:r>
              <a:rPr lang="en-IN"/>
              <a:t>Block encoding Chebyshev polynomials</a:t>
            </a:r>
            <a:endParaRPr lang="en-US"/>
          </a:p>
        </p:txBody>
      </p:sp>
      <p:sp>
        <p:nvSpPr>
          <p:cNvPr id="4" name="Date Placeholder 3">
            <a:extLst>
              <a:ext uri="{FF2B5EF4-FFF2-40B4-BE49-F238E27FC236}">
                <a16:creationId xmlns:a16="http://schemas.microsoft.com/office/drawing/2014/main" id="{066A4569-FD77-3769-0A94-0691A6503B44}"/>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12161511-E24B-3EE6-EA76-B62576FCF136}"/>
              </a:ext>
            </a:extLst>
          </p:cNvPr>
          <p:cNvSpPr>
            <a:spLocks noGrp="1"/>
          </p:cNvSpPr>
          <p:nvPr>
            <p:ph type="sldNum" sz="quarter" idx="12"/>
          </p:nvPr>
        </p:nvSpPr>
        <p:spPr/>
        <p:txBody>
          <a:bodyPr/>
          <a:lstStyle/>
          <a:p>
            <a:fld id="{9EFCAA85-8796-4B17-9CA3-4CB18724EF60}" type="slidenum">
              <a:rPr lang="en-US" smtClean="0"/>
              <a:t>42</a:t>
            </a:fld>
            <a:endParaRPr lang="en-US"/>
          </a:p>
        </p:txBody>
      </p:sp>
    </p:spTree>
    <p:extLst>
      <p:ext uri="{BB962C8B-B14F-4D97-AF65-F5344CB8AC3E}">
        <p14:creationId xmlns:p14="http://schemas.microsoft.com/office/powerpoint/2010/main" val="151909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0DC-E29C-1324-4560-40327D8337B6}"/>
              </a:ext>
            </a:extLst>
          </p:cNvPr>
          <p:cNvSpPr>
            <a:spLocks noGrp="1"/>
          </p:cNvSpPr>
          <p:nvPr>
            <p:ph type="title"/>
          </p:nvPr>
        </p:nvSpPr>
        <p:spPr/>
        <p:txBody>
          <a:bodyPr>
            <a:normAutofit/>
          </a:bodyPr>
          <a:lstStyle/>
          <a:p>
            <a:r>
              <a:rPr lang="en-IN" sz="3000"/>
              <a:t>Block Encoding of </a:t>
            </a:r>
            <a:r>
              <a:rPr lang="en-IN" sz="3000" b="1"/>
              <a:t>H</a:t>
            </a:r>
            <a:endParaRPr lang="en-US" sz="30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E2FB4A-BD0F-3594-9107-643CA0E7C57C}"/>
                  </a:ext>
                </a:extLst>
              </p:cNvPr>
              <p:cNvSpPr>
                <a:spLocks noGrp="1"/>
              </p:cNvSpPr>
              <p:nvPr>
                <p:ph idx="1"/>
              </p:nvPr>
            </p:nvSpPr>
            <p:spPr/>
            <p:txBody>
              <a:bodyPr>
                <a:normAutofit/>
              </a:bodyPr>
              <a:lstStyle/>
              <a:p>
                <a:r>
                  <a:rPr lang="en-IN" sz="1800"/>
                  <a:t>Recall that </a:t>
                </a:r>
                <a14:m>
                  <m:oMath xmlns:m="http://schemas.openxmlformats.org/officeDocument/2006/math">
                    <m:r>
                      <a:rPr lang="en-IN" sz="1800" b="1" i="0" smtClean="0">
                        <a:latin typeface="Cambria Math" panose="02040503050406030204" pitchFamily="18" charset="0"/>
                      </a:rPr>
                      <m:t>𝐇</m:t>
                    </m:r>
                  </m:oMath>
                </a14:m>
                <a:r>
                  <a:rPr lang="en-US" sz="1800" b="1"/>
                  <a:t> </a:t>
                </a:r>
                <a:r>
                  <a:rPr lang="en-US" sz="1800"/>
                  <a:t>is a </a:t>
                </a:r>
                <a:r>
                  <a:rPr lang="en-US" sz="1800" u="sng"/>
                  <a:t>banded s-sparse matrix</a:t>
                </a:r>
                <a:r>
                  <a:rPr lang="en-US" sz="1800"/>
                  <a:t>. Thus, it can be encoded as Unitary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1" i="1" smtClean="0">
                        <a:latin typeface="Cambria Math" panose="02040503050406030204" pitchFamily="18" charset="0"/>
                      </a:rPr>
                      <m:t>∈</m:t>
                    </m:r>
                    <m:r>
                      <a:rPr lang="en-IN" sz="1800" b="0" i="1" smtClean="0">
                        <a:latin typeface="Cambria Math" panose="02040503050406030204" pitchFamily="18" charset="0"/>
                      </a:rPr>
                      <m:t>𝐻𝐵𝐸</m:t>
                    </m:r>
                    <m:r>
                      <a:rPr lang="en-IN" sz="1800" b="1" i="1" smtClean="0">
                        <a:latin typeface="Cambria Math" panose="02040503050406030204" pitchFamily="18" charset="0"/>
                      </a:rPr>
                      <m:t>(</m:t>
                    </m:r>
                    <m:r>
                      <a:rPr lang="en-IN" sz="1800" b="0" i="1" smtClean="0">
                        <a:latin typeface="Cambria Math" panose="02040503050406030204" pitchFamily="18" charset="0"/>
                      </a:rPr>
                      <m:t>𝑠</m:t>
                    </m:r>
                    <m:r>
                      <a:rPr lang="en-IN" sz="1800" b="0" i="1" smtClean="0">
                        <a:latin typeface="Cambria Math" panose="02040503050406030204" pitchFamily="18" charset="0"/>
                      </a:rPr>
                      <m:t>,⌈</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r>
                      <a:rPr lang="en-IN" sz="1800" b="0" i="1" smtClean="0">
                        <a:latin typeface="Cambria Math" panose="02040503050406030204" pitchFamily="18" charset="0"/>
                      </a:rPr>
                      <m:t>⌉)</m:t>
                    </m:r>
                  </m:oMath>
                </a14:m>
                <a:r>
                  <a:rPr lang="en-US" sz="1800"/>
                  <a:t>:</a:t>
                </a:r>
                <a:endParaRPr lang="en-US" sz="1800" b="1"/>
              </a:p>
            </p:txBody>
          </p:sp>
        </mc:Choice>
        <mc:Fallback xmlns="">
          <p:sp>
            <p:nvSpPr>
              <p:cNvPr id="3" name="Content Placeholder 2">
                <a:extLst>
                  <a:ext uri="{FF2B5EF4-FFF2-40B4-BE49-F238E27FC236}">
                    <a16:creationId xmlns:a16="http://schemas.microsoft.com/office/drawing/2014/main" id="{A0E2FB4A-BD0F-3594-9107-643CA0E7C57C}"/>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7B14162-CF71-8BA5-7F74-2B9AAAF28063}"/>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72F57C60-C8D7-0A4A-0C79-FCC9DF54E430}"/>
              </a:ext>
            </a:extLst>
          </p:cNvPr>
          <p:cNvSpPr>
            <a:spLocks noGrp="1"/>
          </p:cNvSpPr>
          <p:nvPr>
            <p:ph type="sldNum" sz="quarter" idx="12"/>
          </p:nvPr>
        </p:nvSpPr>
        <p:spPr/>
        <p:txBody>
          <a:bodyPr/>
          <a:lstStyle/>
          <a:p>
            <a:fld id="{9EFCAA85-8796-4B17-9CA3-4CB18724EF60}" type="slidenum">
              <a:rPr lang="en-US" smtClean="0"/>
              <a:t>43</a:t>
            </a:fld>
            <a:endParaRPr lang="en-US"/>
          </a:p>
        </p:txBody>
      </p:sp>
      <p:pic>
        <p:nvPicPr>
          <p:cNvPr id="11" name="Picture 10">
            <a:extLst>
              <a:ext uri="{FF2B5EF4-FFF2-40B4-BE49-F238E27FC236}">
                <a16:creationId xmlns:a16="http://schemas.microsoft.com/office/drawing/2014/main" id="{F318C1CF-D19D-3222-0DF4-08C7C4E58A2F}"/>
              </a:ext>
            </a:extLst>
          </p:cNvPr>
          <p:cNvPicPr>
            <a:picLocks noChangeAspect="1"/>
          </p:cNvPicPr>
          <p:nvPr/>
        </p:nvPicPr>
        <p:blipFill>
          <a:blip r:embed="rId3"/>
          <a:stretch>
            <a:fillRect/>
          </a:stretch>
        </p:blipFill>
        <p:spPr>
          <a:xfrm>
            <a:off x="628649" y="2568925"/>
            <a:ext cx="7886700" cy="2094208"/>
          </a:xfrm>
          <a:prstGeom prst="rect">
            <a:avLst/>
          </a:prstGeom>
        </p:spPr>
      </p:pic>
      <p:sp>
        <p:nvSpPr>
          <p:cNvPr id="7" name="TextBox 6">
            <a:extLst>
              <a:ext uri="{FF2B5EF4-FFF2-40B4-BE49-F238E27FC236}">
                <a16:creationId xmlns:a16="http://schemas.microsoft.com/office/drawing/2014/main" id="{DDD6D29E-FBD1-EC58-59C4-B1076B20FFBE}"/>
              </a:ext>
            </a:extLst>
          </p:cNvPr>
          <p:cNvSpPr txBox="1"/>
          <p:nvPr/>
        </p:nvSpPr>
        <p:spPr>
          <a:xfrm>
            <a:off x="729352" y="5249679"/>
            <a:ext cx="8010254" cy="923330"/>
          </a:xfrm>
          <a:prstGeom prst="rect">
            <a:avLst/>
          </a:prstGeom>
          <a:noFill/>
        </p:spPr>
        <p:txBody>
          <a:bodyPr wrap="square">
            <a:spAutoFit/>
          </a:bodyPr>
          <a:lstStyle/>
          <a:p>
            <a:r>
              <a:rPr lang="en-US" b="0" i="0">
                <a:solidFill>
                  <a:srgbClr val="222222"/>
                </a:solidFill>
                <a:effectLst/>
                <a:latin typeface="Arial" panose="020B0604020202020204" pitchFamily="34" charset="0"/>
                <a:hlinkClick r:id="rId4"/>
              </a:rPr>
              <a:t>Camps, D., Lin, L., Van </a:t>
            </a:r>
            <a:r>
              <a:rPr lang="en-US" b="0" i="0" err="1">
                <a:solidFill>
                  <a:srgbClr val="222222"/>
                </a:solidFill>
                <a:effectLst/>
                <a:latin typeface="Arial" panose="020B0604020202020204" pitchFamily="34" charset="0"/>
                <a:hlinkClick r:id="rId4"/>
              </a:rPr>
              <a:t>Beeumen</a:t>
            </a:r>
            <a:r>
              <a:rPr lang="en-US" b="0" i="0">
                <a:solidFill>
                  <a:srgbClr val="222222"/>
                </a:solidFill>
                <a:effectLst/>
                <a:latin typeface="Arial" panose="020B0604020202020204" pitchFamily="34" charset="0"/>
                <a:hlinkClick r:id="rId4"/>
              </a:rPr>
              <a:t>, R., &amp; Yang, C. (2024). Explicit quantum circuits for block encodings of certain sparse matrices. </a:t>
            </a:r>
            <a:r>
              <a:rPr lang="en-US" b="0" i="1">
                <a:solidFill>
                  <a:srgbClr val="222222"/>
                </a:solidFill>
                <a:effectLst/>
                <a:latin typeface="Arial" panose="020B0604020202020204" pitchFamily="34" charset="0"/>
                <a:hlinkClick r:id="rId4"/>
              </a:rPr>
              <a:t>SIAM Journal on Matrix Analysis and Applications</a:t>
            </a:r>
            <a:r>
              <a:rPr lang="en-US" b="0" i="0">
                <a:solidFill>
                  <a:srgbClr val="222222"/>
                </a:solidFill>
                <a:effectLst/>
                <a:latin typeface="Arial" panose="020B0604020202020204" pitchFamily="34" charset="0"/>
                <a:hlinkClick r:id="rId4"/>
              </a:rPr>
              <a:t>, </a:t>
            </a:r>
            <a:r>
              <a:rPr lang="en-US" b="0" i="1">
                <a:solidFill>
                  <a:srgbClr val="222222"/>
                </a:solidFill>
                <a:effectLst/>
                <a:latin typeface="Arial" panose="020B0604020202020204" pitchFamily="34" charset="0"/>
                <a:hlinkClick r:id="rId4"/>
              </a:rPr>
              <a:t>45</a:t>
            </a:r>
            <a:r>
              <a:rPr lang="en-US" b="0" i="0">
                <a:solidFill>
                  <a:srgbClr val="222222"/>
                </a:solidFill>
                <a:effectLst/>
                <a:latin typeface="Arial" panose="020B0604020202020204" pitchFamily="34" charset="0"/>
                <a:hlinkClick r:id="rId4"/>
              </a:rPr>
              <a:t>(1), 801-827.</a:t>
            </a:r>
            <a:endParaRPr lang="en-US"/>
          </a:p>
        </p:txBody>
      </p:sp>
      <p:pic>
        <p:nvPicPr>
          <p:cNvPr id="6" name="Picture 5" descr="Diagram&#10;&#10;Description automatically generated with low confidence">
            <a:extLst>
              <a:ext uri="{FF2B5EF4-FFF2-40B4-BE49-F238E27FC236}">
                <a16:creationId xmlns:a16="http://schemas.microsoft.com/office/drawing/2014/main" id="{0A0A5F10-7960-8BEA-C982-6BD8AAB52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458424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932C51-4E1D-C3B7-4D0E-F1BCEF741B80}"/>
                  </a:ext>
                </a:extLst>
              </p:cNvPr>
              <p:cNvSpPr>
                <a:spLocks noGrp="1"/>
              </p:cNvSpPr>
              <p:nvPr>
                <p:ph type="title"/>
              </p:nvPr>
            </p:nvSpPr>
            <p:spPr/>
            <p:txBody>
              <a:bodyPr>
                <a:normAutofit/>
              </a:bodyPr>
              <a:lstStyle/>
              <a:p>
                <a:r>
                  <a:rPr lang="en-IN" sz="3000"/>
                  <a:t>Block encoding of </a:t>
                </a:r>
                <a14:m>
                  <m:oMath xmlns:m="http://schemas.openxmlformats.org/officeDocument/2006/math">
                    <m:r>
                      <a:rPr lang="en-IN" sz="3000" i="1" dirty="0" smtClean="0">
                        <a:latin typeface="Cambria Math" panose="02040503050406030204" pitchFamily="18" charset="0"/>
                      </a:rPr>
                      <m:t>𝑟</m:t>
                    </m:r>
                    <m:r>
                      <a:rPr lang="en-IN" sz="3000" i="1" baseline="30000" dirty="0" err="1" smtClean="0">
                        <a:latin typeface="Cambria Math" panose="02040503050406030204" pitchFamily="18" charset="0"/>
                      </a:rPr>
                      <m:t>𝑡h</m:t>
                    </m:r>
                  </m:oMath>
                </a14:m>
                <a:r>
                  <a:rPr lang="en-IN" sz="3000"/>
                  <a:t> Chebyshev polynomial</a:t>
                </a:r>
                <a:endParaRPr lang="en-US" sz="3000"/>
              </a:p>
            </p:txBody>
          </p:sp>
        </mc:Choice>
        <mc:Fallback xmlns="">
          <p:sp>
            <p:nvSpPr>
              <p:cNvPr id="2" name="Title 1">
                <a:extLst>
                  <a:ext uri="{FF2B5EF4-FFF2-40B4-BE49-F238E27FC236}">
                    <a16:creationId xmlns:a16="http://schemas.microsoft.com/office/drawing/2014/main" id="{F8932C51-4E1D-C3B7-4D0E-F1BCEF741B80}"/>
                  </a:ext>
                </a:extLst>
              </p:cNvPr>
              <p:cNvSpPr>
                <a:spLocks noGrp="1" noRot="1" noChangeAspect="1" noMove="1" noResize="1" noEditPoints="1" noAdjustHandles="1" noChangeArrowheads="1" noChangeShapeType="1" noTextEdit="1"/>
              </p:cNvSpPr>
              <p:nvPr>
                <p:ph type="title"/>
              </p:nvPr>
            </p:nvSpPr>
            <p:spPr>
              <a:blipFill>
                <a:blip r:embed="rId2"/>
                <a:stretch>
                  <a:fillRect l="-17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A5ADDA9-2CF8-E335-3F25-05B384CA37F2}"/>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EB71DC6-7632-21F0-8322-21A894B49B7E}"/>
              </a:ext>
            </a:extLst>
          </p:cNvPr>
          <p:cNvSpPr>
            <a:spLocks noGrp="1"/>
          </p:cNvSpPr>
          <p:nvPr>
            <p:ph type="sldNum" sz="quarter" idx="12"/>
          </p:nvPr>
        </p:nvSpPr>
        <p:spPr/>
        <p:txBody>
          <a:bodyPr/>
          <a:lstStyle/>
          <a:p>
            <a:fld id="{9EFCAA85-8796-4B17-9CA3-4CB18724EF60}" type="slidenum">
              <a:rPr lang="en-US" smtClean="0"/>
              <a:t>44</a:t>
            </a:fld>
            <a:endParaRPr lang="en-US"/>
          </a:p>
        </p:txBody>
      </p:sp>
      <p:pic>
        <p:nvPicPr>
          <p:cNvPr id="7" name="Picture 6" descr="Diagram&#10;&#10;Description automatically generated with low confidence">
            <a:extLst>
              <a:ext uri="{FF2B5EF4-FFF2-40B4-BE49-F238E27FC236}">
                <a16:creationId xmlns:a16="http://schemas.microsoft.com/office/drawing/2014/main" id="{C972D631-C4FA-A385-C1BF-01838C58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pic>
        <p:nvPicPr>
          <p:cNvPr id="6" name="Picture 5">
            <a:extLst>
              <a:ext uri="{FF2B5EF4-FFF2-40B4-BE49-F238E27FC236}">
                <a16:creationId xmlns:a16="http://schemas.microsoft.com/office/drawing/2014/main" id="{241B3509-5518-4145-B7BD-825E6DA06C4C}"/>
              </a:ext>
            </a:extLst>
          </p:cNvPr>
          <p:cNvPicPr>
            <a:picLocks noChangeAspect="1"/>
          </p:cNvPicPr>
          <p:nvPr/>
        </p:nvPicPr>
        <p:blipFill>
          <a:blip r:embed="rId4"/>
          <a:stretch>
            <a:fillRect/>
          </a:stretch>
        </p:blipFill>
        <p:spPr>
          <a:xfrm>
            <a:off x="0" y="1733720"/>
            <a:ext cx="9144000" cy="2955071"/>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6CCAF6E-6E55-19E5-7786-24E2D9C81BDA}"/>
                  </a:ext>
                </a:extLst>
              </p:cNvPr>
              <p:cNvSpPr txBox="1"/>
              <p:nvPr/>
            </p:nvSpPr>
            <p:spPr>
              <a:xfrm>
                <a:off x="320583" y="4570515"/>
                <a:ext cx="8194766" cy="1506053"/>
              </a:xfrm>
              <a:prstGeom prst="rect">
                <a:avLst/>
              </a:prstGeom>
              <a:noFill/>
            </p:spPr>
            <p:txBody>
              <a:bodyPr wrap="square" rtlCol="0">
                <a:spAutoFit/>
              </a:bodyPr>
              <a:lstStyle/>
              <a:p>
                <a:pPr marL="285750" indent="-285750">
                  <a:buFont typeface="Arial" panose="020B0604020202020204" pitchFamily="34" charset="0"/>
                  <a:buChar char="•"/>
                </a:pPr>
                <a:r>
                  <a:rPr lang="en-IN" dirty="0"/>
                  <a:t>Thus, we can encode the given matrix </a:t>
                </a:r>
                <a14:m>
                  <m:oMath xmlns:m="http://schemas.openxmlformats.org/officeDocument/2006/math">
                    <m:r>
                      <a:rPr lang="en-IN" b="1" i="0" smtClean="0">
                        <a:latin typeface="Cambria Math" panose="02040503050406030204" pitchFamily="18" charset="0"/>
                      </a:rPr>
                      <m:t>𝐇</m:t>
                    </m:r>
                  </m:oMath>
                </a14:m>
                <a:r>
                  <a:rPr lang="en-US" dirty="0"/>
                  <a:t> using Hermitian Block encoding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𝐇</m:t>
                        </m:r>
                      </m:sub>
                    </m:sSub>
                  </m:oMath>
                </a14:m>
                <a:r>
                  <a:rPr lang="en-US" b="1" dirty="0"/>
                  <a:t> </a:t>
                </a:r>
                <a:r>
                  <a:rPr lang="en-US" dirty="0"/>
                  <a:t>and then perform a Block encoding of 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𝑟</m:t>
                        </m:r>
                      </m:e>
                      <m:sup>
                        <m:r>
                          <a:rPr lang="en-IN" b="0" i="1" smtClean="0">
                            <a:latin typeface="Cambria Math" panose="02040503050406030204" pitchFamily="18" charset="0"/>
                          </a:rPr>
                          <m:t>𝑡h</m:t>
                        </m:r>
                      </m:sup>
                    </m:sSup>
                  </m:oMath>
                </a14:m>
                <a:r>
                  <a:rPr lang="en-US" dirty="0"/>
                  <a:t> Chebyshev polynomial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=1,2</m:t>
                    </m:r>
                    <m:r>
                      <a:rPr lang="en-IN" b="0" i="1" smtClean="0">
                        <a:latin typeface="Cambria Math" panose="02040503050406030204" pitchFamily="18" charset="0"/>
                      </a:rPr>
                      <m:t>𝑘</m:t>
                    </m:r>
                    <m:r>
                      <a:rPr lang="en-IN" b="0" i="1" smtClean="0">
                        <a:latin typeface="Cambria Math" panose="02040503050406030204" pitchFamily="18" charset="0"/>
                      </a:rPr>
                      <m:t>−1,2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𝑘</m:t>
                    </m:r>
                    <m:r>
                      <a:rPr lang="en-IN" b="0" i="1" smtClean="0">
                        <a:latin typeface="Cambria Math" panose="02040503050406030204" pitchFamily="18" charset="0"/>
                      </a:rPr>
                      <m:t>+1</m:t>
                    </m:r>
                  </m:oMath>
                </a14:m>
                <a:r>
                  <a:rPr lang="en-US" dirty="0"/>
                  <a:t>. Let us denote this block encoding with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sSub>
                          <m:sSubPr>
                            <m:ctrlPr>
                              <a:rPr lang="en-IN" b="1" i="1" smtClean="0">
                                <a:latin typeface="Cambria Math" panose="02040503050406030204" pitchFamily="18" charset="0"/>
                              </a:rPr>
                            </m:ctrlPr>
                          </m:sSubPr>
                          <m:e>
                            <m:r>
                              <a:rPr lang="en-IN" b="1" i="0" smtClean="0">
                                <a:latin typeface="Cambria Math" panose="02040503050406030204" pitchFamily="18" charset="0"/>
                              </a:rPr>
                              <m:t>𝐓</m:t>
                            </m:r>
                          </m:e>
                          <m:sub>
                            <m:r>
                              <a:rPr lang="en-IN" b="1" i="0" smtClean="0">
                                <a:latin typeface="Cambria Math" panose="02040503050406030204" pitchFamily="18" charset="0"/>
                              </a:rPr>
                              <m:t>𝐫</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sub>
                    </m:sSub>
                    <m:r>
                      <a:rPr lang="en-IN" b="1" i="1" smtClean="0">
                        <a:latin typeface="Cambria Math" panose="02040503050406030204" pitchFamily="18" charset="0"/>
                      </a:rPr>
                      <m:t>∈</m:t>
                    </m:r>
                    <m:r>
                      <m:rPr>
                        <m:sty m:val="p"/>
                      </m:rPr>
                      <a:rPr lang="en-IN" b="0" i="0" smtClean="0">
                        <a:latin typeface="Cambria Math" panose="02040503050406030204" pitchFamily="18" charset="0"/>
                      </a:rPr>
                      <m:t>BE</m:t>
                    </m:r>
                    <m:r>
                      <a:rPr lang="en-IN" b="0" i="0" smtClean="0">
                        <a:latin typeface="Cambria Math" panose="02040503050406030204" pitchFamily="18" charset="0"/>
                      </a:rPr>
                      <m:t>(1,</m:t>
                    </m:r>
                    <m:r>
                      <m:rPr>
                        <m:sty m:val="p"/>
                      </m:rPr>
                      <a:rPr lang="en-IN" b="0" i="0" smtClean="0">
                        <a:latin typeface="Cambria Math" panose="02040503050406030204" pitchFamily="18" charset="0"/>
                      </a:rPr>
                      <m:t>m</m:t>
                    </m:r>
                    <m:r>
                      <a:rPr lang="en-IN" b="0" i="0" smtClean="0">
                        <a:latin typeface="Cambria Math" panose="02040503050406030204" pitchFamily="18" charset="0"/>
                      </a:rPr>
                      <m:t>)</m:t>
                    </m:r>
                  </m:oMath>
                </a14:m>
                <a:r>
                  <a:rPr lang="en-US" b="1" dirty="0"/>
                  <a:t>.</a:t>
                </a:r>
              </a:p>
              <a:p>
                <a:pPr marL="285750" indent="-285750">
                  <a:buFont typeface="Arial" panose="020B0604020202020204" pitchFamily="34" charset="0"/>
                  <a:buChar char="•"/>
                </a:pPr>
                <a:r>
                  <a:rPr lang="en-US" dirty="0"/>
                  <a:t>We can thus calculate the expectation values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𝑟</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=0,2</m:t>
                    </m:r>
                    <m:r>
                      <a:rPr lang="en-IN" b="0" i="1" smtClean="0">
                        <a:latin typeface="Cambria Math" panose="02040503050406030204" pitchFamily="18" charset="0"/>
                      </a:rPr>
                      <m:t>𝑘</m:t>
                    </m:r>
                    <m:r>
                      <a:rPr lang="en-IN" b="0" i="1" smtClean="0">
                        <a:latin typeface="Cambria Math" panose="02040503050406030204" pitchFamily="18" charset="0"/>
                      </a:rPr>
                      <m:t>−1,2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𝑘</m:t>
                    </m:r>
                    <m:r>
                      <a:rPr lang="en-IN" b="0" i="1" smtClean="0">
                        <a:latin typeface="Cambria Math" panose="02040503050406030204" pitchFamily="18" charset="0"/>
                      </a:rPr>
                      <m:t>+1</m:t>
                    </m:r>
                  </m:oMath>
                </a14:m>
                <a:r>
                  <a:rPr lang="en-US" dirty="0"/>
                  <a:t> using </a:t>
                </a:r>
                <a:r>
                  <a:rPr lang="en-US" b="1" u="sng" dirty="0">
                    <a:solidFill>
                      <a:srgbClr val="FF0000"/>
                    </a:solidFill>
                  </a:rPr>
                  <a:t>Amplitude Estimation Algorithm</a:t>
                </a:r>
                <a:r>
                  <a:rPr lang="en-US" dirty="0"/>
                  <a:t>.</a:t>
                </a:r>
              </a:p>
            </p:txBody>
          </p:sp>
        </mc:Choice>
        <mc:Fallback>
          <p:sp>
            <p:nvSpPr>
              <p:cNvPr id="8" name="TextBox 7">
                <a:extLst>
                  <a:ext uri="{FF2B5EF4-FFF2-40B4-BE49-F238E27FC236}">
                    <a16:creationId xmlns:a16="http://schemas.microsoft.com/office/drawing/2014/main" id="{E6CCAF6E-6E55-19E5-7786-24E2D9C81BDA}"/>
                  </a:ext>
                </a:extLst>
              </p:cNvPr>
              <p:cNvSpPr txBox="1">
                <a:spLocks noRot="1" noChangeAspect="1" noMove="1" noResize="1" noEditPoints="1" noAdjustHandles="1" noChangeArrowheads="1" noChangeShapeType="1" noTextEdit="1"/>
              </p:cNvSpPr>
              <p:nvPr/>
            </p:nvSpPr>
            <p:spPr>
              <a:xfrm>
                <a:off x="320583" y="4570515"/>
                <a:ext cx="8194766" cy="1506053"/>
              </a:xfrm>
              <a:prstGeom prst="rect">
                <a:avLst/>
              </a:prstGeom>
              <a:blipFill>
                <a:blip r:embed="rId5"/>
                <a:stretch>
                  <a:fillRect l="-521" t="-2429" b="-56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05A5534-41DF-B4C3-4E31-A2F996995DFC}"/>
              </a:ext>
            </a:extLst>
          </p:cNvPr>
          <p:cNvSpPr txBox="1"/>
          <p:nvPr/>
        </p:nvSpPr>
        <p:spPr>
          <a:xfrm>
            <a:off x="1659467" y="6076568"/>
            <a:ext cx="6944602" cy="646331"/>
          </a:xfrm>
          <a:prstGeom prst="rect">
            <a:avLst/>
          </a:prstGeom>
          <a:noFill/>
        </p:spPr>
        <p:txBody>
          <a:bodyPr wrap="square">
            <a:spAutoFit/>
          </a:bodyPr>
          <a:lstStyle/>
          <a:p>
            <a:r>
              <a:rPr lang="fr-FR" b="0" i="0">
                <a:solidFill>
                  <a:srgbClr val="212529"/>
                </a:solidFill>
                <a:effectLst/>
              </a:rPr>
              <a:t>Lin </a:t>
            </a:r>
            <a:r>
              <a:rPr lang="fr-FR" b="0" i="0" err="1">
                <a:solidFill>
                  <a:srgbClr val="212529"/>
                </a:solidFill>
                <a:effectLst/>
              </a:rPr>
              <a:t>Lin</a:t>
            </a:r>
            <a:r>
              <a:rPr lang="fr-FR" b="0" i="0">
                <a:solidFill>
                  <a:srgbClr val="212529"/>
                </a:solidFill>
                <a:effectLst/>
              </a:rPr>
              <a:t>. (2022). Lecture Notes on Quantum </a:t>
            </a:r>
            <a:r>
              <a:rPr lang="fr-FR" b="0" i="0" err="1">
                <a:solidFill>
                  <a:srgbClr val="212529"/>
                </a:solidFill>
                <a:effectLst/>
              </a:rPr>
              <a:t>Algorithms</a:t>
            </a:r>
            <a:r>
              <a:rPr lang="fr-FR" b="0" i="0">
                <a:solidFill>
                  <a:srgbClr val="212529"/>
                </a:solidFill>
                <a:effectLst/>
              </a:rPr>
              <a:t> for Scientific Computation. </a:t>
            </a:r>
            <a:r>
              <a:rPr lang="fr-FR" b="0" i="0">
                <a:solidFill>
                  <a:srgbClr val="212529"/>
                </a:solidFill>
                <a:effectLst/>
                <a:hlinkClick r:id="rId6"/>
              </a:rPr>
              <a:t>https://doi.org/10.48550/arXiv.2201.08309</a:t>
            </a:r>
            <a:endParaRPr lang="fr-FR" b="0" i="0">
              <a:solidFill>
                <a:srgbClr val="212529"/>
              </a:solidFill>
              <a:effectLs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CDF9A0-D813-3330-F8A5-65BD2BCF96B7}"/>
                  </a:ext>
                </a:extLst>
              </p:cNvPr>
              <p:cNvSpPr txBox="1"/>
              <p:nvPr/>
            </p:nvSpPr>
            <p:spPr>
              <a:xfrm>
                <a:off x="3635012" y="3499428"/>
                <a:ext cx="2993512" cy="369332"/>
              </a:xfrm>
              <a:prstGeom prst="rect">
                <a:avLst/>
              </a:prstGeom>
              <a:noFill/>
            </p:spPr>
            <p:txBody>
              <a:bodyPr wrap="none" rtlCol="0">
                <a:spAutoFit/>
              </a:bodyPr>
              <a:lstStyle/>
              <a:p>
                <a14:m>
                  <m:oMath xmlns:m="http://schemas.openxmlformats.org/officeDocument/2006/math">
                    <m:r>
                      <a:rPr lang="en-IN" b="0" i="1" smtClean="0">
                        <a:solidFill>
                          <a:srgbClr val="FF0000"/>
                        </a:solidFill>
                        <a:latin typeface="Cambria Math" panose="02040503050406030204" pitchFamily="18" charset="0"/>
                      </a:rPr>
                      <m:t>𝑚</m:t>
                    </m:r>
                    <m:r>
                      <a:rPr lang="en-IN" b="0" i="1" smtClean="0">
                        <a:solidFill>
                          <a:srgbClr val="FF0000"/>
                        </a:solidFill>
                        <a:latin typeface="Cambria Math" panose="02040503050406030204" pitchFamily="18" charset="0"/>
                      </a:rPr>
                      <m:t>=</m:t>
                    </m:r>
                    <m:d>
                      <m:dPr>
                        <m:begChr m:val="⌈"/>
                        <m:endChr m:val="⌉"/>
                        <m:ctrlPr>
                          <a:rPr lang="en-IN" b="0" i="1" smtClean="0">
                            <a:solidFill>
                              <a:srgbClr val="FF0000"/>
                            </a:solidFill>
                            <a:latin typeface="Cambria Math" panose="02040503050406030204" pitchFamily="18" charset="0"/>
                          </a:rPr>
                        </m:ctrlPr>
                      </m:dPr>
                      <m:e>
                        <m:func>
                          <m:funcPr>
                            <m:ctrlPr>
                              <a:rPr lang="en-IN" b="0" i="1" smtClean="0">
                                <a:solidFill>
                                  <a:srgbClr val="FF0000"/>
                                </a:solidFill>
                                <a:latin typeface="Cambria Math" panose="02040503050406030204" pitchFamily="18" charset="0"/>
                              </a:rPr>
                            </m:ctrlPr>
                          </m:funcPr>
                          <m:fName>
                            <m:r>
                              <m:rPr>
                                <m:sty m:val="p"/>
                              </m:rPr>
                              <a:rPr lang="en-IN" b="0" i="0" smtClean="0">
                                <a:solidFill>
                                  <a:srgbClr val="FF0000"/>
                                </a:solidFill>
                                <a:latin typeface="Cambria Math" panose="02040503050406030204" pitchFamily="18" charset="0"/>
                              </a:rPr>
                              <m:t>log</m:t>
                            </m:r>
                          </m:fName>
                          <m:e>
                            <m:r>
                              <a:rPr lang="en-IN" b="0" i="1" smtClean="0">
                                <a:solidFill>
                                  <a:srgbClr val="FF0000"/>
                                </a:solidFill>
                                <a:latin typeface="Cambria Math" panose="02040503050406030204" pitchFamily="18" charset="0"/>
                              </a:rPr>
                              <m:t>𝑠</m:t>
                            </m:r>
                          </m:e>
                        </m:func>
                      </m:e>
                    </m:d>
                    <m:r>
                      <a:rPr lang="en-IN" b="0" i="1" smtClean="0">
                        <a:solidFill>
                          <a:srgbClr val="FF0000"/>
                        </a:solidFill>
                        <a:latin typeface="Cambria Math" panose="02040503050406030204" pitchFamily="18" charset="0"/>
                      </a:rPr>
                      <m:t>+1</m:t>
                    </m:r>
                  </m:oMath>
                </a14:m>
                <a:r>
                  <a:rPr lang="en-US">
                    <a:solidFill>
                      <a:srgbClr val="FF0000"/>
                    </a:solidFill>
                  </a:rPr>
                  <a:t> ancilla qubits</a:t>
                </a:r>
              </a:p>
            </p:txBody>
          </p:sp>
        </mc:Choice>
        <mc:Fallback xmlns="">
          <p:sp>
            <p:nvSpPr>
              <p:cNvPr id="10" name="TextBox 9">
                <a:extLst>
                  <a:ext uri="{FF2B5EF4-FFF2-40B4-BE49-F238E27FC236}">
                    <a16:creationId xmlns:a16="http://schemas.microsoft.com/office/drawing/2014/main" id="{AECDF9A0-D813-3330-F8A5-65BD2BCF96B7}"/>
                  </a:ext>
                </a:extLst>
              </p:cNvPr>
              <p:cNvSpPr txBox="1">
                <a:spLocks noRot="1" noChangeAspect="1" noMove="1" noResize="1" noEditPoints="1" noAdjustHandles="1" noChangeArrowheads="1" noChangeShapeType="1" noTextEdit="1"/>
              </p:cNvSpPr>
              <p:nvPr/>
            </p:nvSpPr>
            <p:spPr>
              <a:xfrm>
                <a:off x="3635012" y="3499428"/>
                <a:ext cx="2993512" cy="369332"/>
              </a:xfrm>
              <a:prstGeom prst="rect">
                <a:avLst/>
              </a:prstGeom>
              <a:blipFill>
                <a:blip r:embed="rId7"/>
                <a:stretch>
                  <a:fillRect t="-8197" r="-1426" b="-24590"/>
                </a:stretch>
              </a:blipFill>
            </p:spPr>
            <p:txBody>
              <a:bodyPr/>
              <a:lstStyle/>
              <a:p>
                <a:r>
                  <a:rPr lang="en-US">
                    <a:noFill/>
                  </a:rPr>
                  <a:t> </a:t>
                </a:r>
              </a:p>
            </p:txBody>
          </p:sp>
        </mc:Fallback>
      </mc:AlternateContent>
    </p:spTree>
    <p:extLst>
      <p:ext uri="{BB962C8B-B14F-4D97-AF65-F5344CB8AC3E}">
        <p14:creationId xmlns:p14="http://schemas.microsoft.com/office/powerpoint/2010/main" val="1784347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F3D897-FF00-3457-71FC-8B9B95F44402}"/>
                  </a:ext>
                </a:extLst>
              </p:cNvPr>
              <p:cNvSpPr>
                <a:spLocks noGrp="1"/>
              </p:cNvSpPr>
              <p:nvPr>
                <p:ph idx="1"/>
              </p:nvPr>
            </p:nvSpPr>
            <p:spPr>
              <a:xfrm>
                <a:off x="628650" y="1698171"/>
                <a:ext cx="7886700" cy="4658180"/>
              </a:xfrm>
            </p:spPr>
            <p:txBody>
              <a:bodyPr>
                <a:normAutofit/>
              </a:bodyPr>
              <a:lstStyle/>
              <a:p>
                <a:r>
                  <a:rPr lang="en-IN" sz="1800" dirty="0"/>
                  <a:t>Entries of matrix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and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𝐒</m:t>
                        </m:r>
                      </m:e>
                    </m:acc>
                  </m:oMath>
                </a14:m>
                <a:r>
                  <a:rPr lang="en-IN" sz="1800" dirty="0"/>
                  <a:t> computed using linear combination of SWAP tests.</a:t>
                </a:r>
                <a:endParaRPr lang="en-IN" sz="1800" b="1" dirty="0"/>
              </a:p>
              <a:p>
                <a:r>
                  <a:rPr lang="en-IN" sz="1800" dirty="0"/>
                  <a:t>Projected Eigenvalue Problem:</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𝐇</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r>
                        <a:rPr lang="en-IN" sz="1800" b="1" i="0" dirty="0" smtClean="0">
                          <a:latin typeface="Cambria Math" panose="02040503050406030204" pitchFamily="18" charset="0"/>
                        </a:rPr>
                        <m:t>=</m:t>
                      </m:r>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sSup>
                        <m:sSupPr>
                          <m:ctrlPr>
                            <a:rPr lang="en-IN" sz="1800" b="1" i="1" dirty="0" smtClean="0">
                              <a:latin typeface="Cambria Math" panose="02040503050406030204" pitchFamily="18" charset="0"/>
                            </a:rPr>
                          </m:ctrlPr>
                        </m:sSupPr>
                        <m:e>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e>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p>
                    </m:oMath>
                  </m:oMathPara>
                </a14:m>
                <a:endParaRPr lang="en-IN" sz="1800" b="1" dirty="0"/>
              </a:p>
              <a:p>
                <a:pPr marL="0" indent="0">
                  <a:buNone/>
                </a:pPr>
                <a:r>
                  <a:rPr lang="en-US" sz="1800" dirty="0"/>
                  <a:t>Where </a:t>
                </a:r>
                <a14:m>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𝐇</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m:t>
                    </m:r>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r>
                      <a:rPr lang="en-IN" sz="1800" b="0" i="1" dirty="0" smtClean="0">
                        <a:latin typeface="Cambria Math" panose="02040503050406030204" pitchFamily="18" charset="0"/>
                        <a:ea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1" i="0" smtClean="0">
                            <a:latin typeface="Cambria Math" panose="02040503050406030204" pitchFamily="18" charset="0"/>
                          </a:rPr>
                          <m:t>𝐐</m:t>
                        </m:r>
                      </m:e>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dirty="0"/>
                  <a:t> and </a:t>
                </a:r>
                <a14:m>
                  <m:oMath xmlns:m="http://schemas.openxmlformats.org/officeDocument/2006/math">
                    <m:sSup>
                      <m:sSupPr>
                        <m:ctrlPr>
                          <a:rPr lang="en-IN" sz="1800" b="1" i="1" smtClean="0">
                            <a:latin typeface="Cambria Math" panose="02040503050406030204" pitchFamily="18" charset="0"/>
                          </a:rPr>
                        </m:ctrlPr>
                      </m:sSupPr>
                      <m:e>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𝚲</m:t>
                            </m:r>
                          </m:e>
                        </m:acc>
                      </m:e>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p>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dirty="0"/>
                  <a:t> are the approximate eigenvectors and the eigenvalues in the projected space</a:t>
                </a:r>
              </a:p>
              <a:p>
                <a:r>
                  <a:rPr lang="en-US" sz="1800" dirty="0"/>
                  <a:t>Say approximate subspace eigenvectors are given as follows:</a:t>
                </a:r>
              </a:p>
              <a:p>
                <a:endParaRPr lang="en-US" sz="1800" dirty="0"/>
              </a:p>
              <a:p>
                <a:pPr marL="0" indent="0">
                  <a:buNone/>
                </a:pPr>
                <a14:m>
                  <m:oMathPara xmlns:m="http://schemas.openxmlformats.org/officeDocument/2006/math">
                    <m:oMathParaPr>
                      <m:jc m:val="centerGroup"/>
                    </m:oMathParaPr>
                    <m:oMath xmlns:m="http://schemas.openxmlformats.org/officeDocument/2006/math">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p>
                      <m:r>
                        <a:rPr lang="en-IN" sz="1800" b="1" i="1" dirty="0" smtClean="0">
                          <a:latin typeface="Cambria Math" panose="02040503050406030204" pitchFamily="18" charset="0"/>
                        </a:rPr>
                        <m:t>=</m:t>
                      </m:r>
                      <m:d>
                        <m:dPr>
                          <m:begChr m:val="["/>
                          <m:endChr m:val="]"/>
                          <m:ctrlPr>
                            <a:rPr lang="en-US" sz="1800" i="1" smtClean="0">
                              <a:latin typeface="Cambria Math" panose="02040503050406030204" pitchFamily="18" charset="0"/>
                            </a:rPr>
                          </m:ctrlPr>
                        </m:dPr>
                        <m:e>
                          <m:m>
                            <m:mPr>
                              <m:mcs>
                                <m:mc>
                                  <m:mcPr>
                                    <m:count m:val="3"/>
                                    <m:mcJc m:val="center"/>
                                  </m:mcPr>
                                </m:mc>
                              </m:mcs>
                              <m:ctrlPr>
                                <a:rPr lang="en-US" sz="1800" i="1" smtClean="0">
                                  <a:latin typeface="Cambria Math" panose="02040503050406030204" pitchFamily="18" charset="0"/>
                                </a:rPr>
                              </m:ctrlPr>
                            </m:mPr>
                            <m:m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m:rPr>
                                        <m:brk m:alnAt="7"/>
                                      </m:rPr>
                                      <a:rPr lang="en-IN" sz="1800" b="0" i="1" smtClean="0">
                                        <a:latin typeface="Cambria Math" panose="02040503050406030204" pitchFamily="18" charset="0"/>
                                      </a:rPr>
                                      <m:t>1</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e>
                                <m:r>
                                  <a:rPr lang="en-US" sz="1800" i="1" smtClean="0">
                                    <a:latin typeface="Cambria Math" panose="02040503050406030204" pitchFamily="18" charset="0"/>
                                  </a:rPr>
                                  <m:t>⋯</m:t>
                                </m:r>
                              </m:e>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a:rPr lang="en-IN" sz="1800" b="0" i="1" smtClean="0">
                                        <a:latin typeface="Cambria Math" panose="02040503050406030204" pitchFamily="18" charset="0"/>
                                      </a:rPr>
                                      <m:t>𝑛</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mr>
                            <m:mr>
                              <m:e>
                                <m:r>
                                  <a:rPr lang="en-US" sz="1800" i="1" smtClean="0">
                                    <a:latin typeface="Cambria Math" panose="02040503050406030204" pitchFamily="18" charset="0"/>
                                  </a:rPr>
                                  <m:t>⋮</m:t>
                                </m:r>
                              </m:e>
                              <m:e>
                                <m:r>
                                  <a:rPr lang="en-US" sz="1800" i="1" smtClean="0">
                                    <a:latin typeface="Cambria Math" panose="02040503050406030204" pitchFamily="18" charset="0"/>
                                  </a:rPr>
                                  <m:t>⋱</m:t>
                                </m:r>
                              </m:e>
                              <m:e>
                                <m:r>
                                  <a:rPr lang="en-US" sz="1800" i="1" smtClean="0">
                                    <a:latin typeface="Cambria Math" panose="02040503050406030204" pitchFamily="18" charset="0"/>
                                  </a:rPr>
                                  <m:t>⋮</m:t>
                                </m:r>
                              </m:e>
                            </m:mr>
                            <m:mr>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−1,1</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e>
                                <m:r>
                                  <a:rPr lang="en-US" sz="1800" i="1" smtClean="0">
                                    <a:latin typeface="Cambria Math" panose="02040503050406030204" pitchFamily="18" charset="0"/>
                                  </a:rPr>
                                  <m:t>⋯</m:t>
                                </m:r>
                              </m:e>
                              <m:e>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r>
                                      <a:rPr lang="en-IN" sz="1800" b="0" i="1" smtClean="0">
                                        <a:latin typeface="Cambria Math" panose="02040503050406030204" pitchFamily="18" charset="0"/>
                                      </a:rPr>
                                      <m:t>𝑛</m:t>
                                    </m:r>
                                    <m:r>
                                      <a:rPr lang="en-IN" sz="1800" b="0" i="1" smtClean="0">
                                        <a:latin typeface="Cambria Math" panose="02040503050406030204" pitchFamily="18" charset="0"/>
                                      </a:rPr>
                                      <m:t>−1</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mr>
                          </m:m>
                        </m:e>
                      </m:d>
                    </m:oMath>
                  </m:oMathPara>
                </a14:m>
                <a:endParaRPr lang="en-US" sz="1800" dirty="0"/>
              </a:p>
              <a:p>
                <a:pPr marL="0" indent="0">
                  <a:buNone/>
                </a:pPr>
                <a:endParaRPr lang="en-IN" sz="1800" b="0" dirty="0"/>
              </a:p>
            </p:txBody>
          </p:sp>
        </mc:Choice>
        <mc:Fallback>
          <p:sp>
            <p:nvSpPr>
              <p:cNvPr id="3" name="Content Placeholder 2">
                <a:extLst>
                  <a:ext uri="{FF2B5EF4-FFF2-40B4-BE49-F238E27FC236}">
                    <a16:creationId xmlns:a16="http://schemas.microsoft.com/office/drawing/2014/main" id="{0DF3D897-FF00-3457-71FC-8B9B95F44402}"/>
                  </a:ext>
                </a:extLst>
              </p:cNvPr>
              <p:cNvSpPr>
                <a:spLocks noGrp="1" noRot="1" noChangeAspect="1" noMove="1" noResize="1" noEditPoints="1" noAdjustHandles="1" noChangeArrowheads="1" noChangeShapeType="1" noTextEdit="1"/>
              </p:cNvSpPr>
              <p:nvPr>
                <p:ph idx="1"/>
              </p:nvPr>
            </p:nvSpPr>
            <p:spPr>
              <a:xfrm>
                <a:off x="628650" y="1698171"/>
                <a:ext cx="7886700" cy="4658180"/>
              </a:xfrm>
              <a:blipFill>
                <a:blip r:embed="rId2"/>
                <a:stretch>
                  <a:fillRect l="-618" t="-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F4C06-0CBF-B46C-FAA8-FAA2D0B8B4C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D5233572-2806-FAC3-8258-0F72D0969DFE}"/>
              </a:ext>
            </a:extLst>
          </p:cNvPr>
          <p:cNvSpPr>
            <a:spLocks noGrp="1"/>
          </p:cNvSpPr>
          <p:nvPr>
            <p:ph type="sldNum" sz="quarter" idx="12"/>
          </p:nvPr>
        </p:nvSpPr>
        <p:spPr/>
        <p:txBody>
          <a:bodyPr/>
          <a:lstStyle/>
          <a:p>
            <a:fld id="{9EFCAA85-8796-4B17-9CA3-4CB18724EF60}" type="slidenum">
              <a:rPr lang="en-US" smtClean="0"/>
              <a:t>45</a:t>
            </a:fld>
            <a:endParaRPr lang="en-US"/>
          </a:p>
        </p:txBody>
      </p:sp>
      <p:pic>
        <p:nvPicPr>
          <p:cNvPr id="6" name="Picture 5" descr="Diagram&#10;&#10;Description automatically generated with low confidence">
            <a:extLst>
              <a:ext uri="{FF2B5EF4-FFF2-40B4-BE49-F238E27FC236}">
                <a16:creationId xmlns:a16="http://schemas.microsoft.com/office/drawing/2014/main" id="{B95906BA-FE14-4B0B-AAFD-C25BDD43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itle 1">
            <a:extLst>
              <a:ext uri="{FF2B5EF4-FFF2-40B4-BE49-F238E27FC236}">
                <a16:creationId xmlns:a16="http://schemas.microsoft.com/office/drawing/2014/main" id="{5ACC8774-C30A-2F3A-6613-7F258FEFB171}"/>
              </a:ext>
            </a:extLst>
          </p:cNvPr>
          <p:cNvSpPr>
            <a:spLocks noGrp="1"/>
          </p:cNvSpPr>
          <p:nvPr>
            <p:ph type="title"/>
          </p:nvPr>
        </p:nvSpPr>
        <p:spPr>
          <a:xfrm>
            <a:off x="628650" y="408158"/>
            <a:ext cx="7886700" cy="1325563"/>
          </a:xfrm>
        </p:spPr>
        <p:txBody>
          <a:bodyPr>
            <a:normAutofit/>
          </a:bodyPr>
          <a:lstStyle/>
          <a:p>
            <a:r>
              <a:rPr lang="en-IN" sz="3000"/>
              <a:t>Eigen-decomposition</a:t>
            </a:r>
            <a:endParaRPr lang="en-US" sz="3000"/>
          </a:p>
        </p:txBody>
      </p:sp>
      <p:sp>
        <p:nvSpPr>
          <p:cNvPr id="8" name="TextBox 7">
            <a:extLst>
              <a:ext uri="{FF2B5EF4-FFF2-40B4-BE49-F238E27FC236}">
                <a16:creationId xmlns:a16="http://schemas.microsoft.com/office/drawing/2014/main" id="{6F56E6A3-4280-FBB6-CD53-E48E0E9BFF7A}"/>
              </a:ext>
            </a:extLst>
          </p:cNvPr>
          <p:cNvSpPr txBox="1"/>
          <p:nvPr/>
        </p:nvSpPr>
        <p:spPr>
          <a:xfrm>
            <a:off x="6112719" y="2135238"/>
            <a:ext cx="1950721" cy="646331"/>
          </a:xfrm>
          <a:prstGeom prst="rect">
            <a:avLst/>
          </a:prstGeom>
          <a:noFill/>
        </p:spPr>
        <p:txBody>
          <a:bodyPr wrap="square" rtlCol="0">
            <a:spAutoFit/>
          </a:bodyPr>
          <a:lstStyle/>
          <a:p>
            <a:r>
              <a:rPr lang="en-IN" dirty="0">
                <a:solidFill>
                  <a:srgbClr val="FF0000"/>
                </a:solidFill>
              </a:rPr>
              <a:t>Can be done on classical computer</a:t>
            </a:r>
            <a:endParaRPr lang="en-US" dirty="0">
              <a:solidFill>
                <a:srgbClr val="FF0000"/>
              </a:solidFill>
            </a:endParaRPr>
          </a:p>
        </p:txBody>
      </p:sp>
    </p:spTree>
    <p:extLst>
      <p:ext uri="{BB962C8B-B14F-4D97-AF65-F5344CB8AC3E}">
        <p14:creationId xmlns:p14="http://schemas.microsoft.com/office/powerpoint/2010/main" val="263995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52BD-D69B-BA85-E982-8ABD41104F32}"/>
              </a:ext>
            </a:extLst>
          </p:cNvPr>
          <p:cNvSpPr>
            <a:spLocks noGrp="1"/>
          </p:cNvSpPr>
          <p:nvPr>
            <p:ph type="title"/>
          </p:nvPr>
        </p:nvSpPr>
        <p:spPr/>
        <p:txBody>
          <a:bodyPr>
            <a:normAutofit/>
          </a:bodyPr>
          <a:lstStyle/>
          <a:p>
            <a:r>
              <a:rPr lang="en-IN" sz="4000"/>
              <a:t>Subspace Rotation</a:t>
            </a:r>
            <a:endParaRPr lang="en-US" sz="4000"/>
          </a:p>
        </p:txBody>
      </p:sp>
      <p:sp>
        <p:nvSpPr>
          <p:cNvPr id="3" name="Text Placeholder 2">
            <a:extLst>
              <a:ext uri="{FF2B5EF4-FFF2-40B4-BE49-F238E27FC236}">
                <a16:creationId xmlns:a16="http://schemas.microsoft.com/office/drawing/2014/main" id="{9130CD71-C899-FD7F-4F0E-F15BA33DCDD5}"/>
              </a:ext>
            </a:extLst>
          </p:cNvPr>
          <p:cNvSpPr>
            <a:spLocks noGrp="1"/>
          </p:cNvSpPr>
          <p:nvPr>
            <p:ph type="body" idx="1"/>
          </p:nvPr>
        </p:nvSpPr>
        <p:spPr/>
        <p:txBody>
          <a:bodyPr/>
          <a:lstStyle/>
          <a:p>
            <a:r>
              <a:rPr lang="en-IN"/>
              <a:t>Quantum algorithm for subspace rotation on a quantum computer</a:t>
            </a:r>
            <a:endParaRPr lang="en-US"/>
          </a:p>
        </p:txBody>
      </p:sp>
      <p:sp>
        <p:nvSpPr>
          <p:cNvPr id="4" name="Date Placeholder 3">
            <a:extLst>
              <a:ext uri="{FF2B5EF4-FFF2-40B4-BE49-F238E27FC236}">
                <a16:creationId xmlns:a16="http://schemas.microsoft.com/office/drawing/2014/main" id="{42A794B2-0245-1617-D8BC-0BBCBA0973D0}"/>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79BC757A-F907-4E83-FFB2-8FD88BAED27A}"/>
              </a:ext>
            </a:extLst>
          </p:cNvPr>
          <p:cNvSpPr>
            <a:spLocks noGrp="1"/>
          </p:cNvSpPr>
          <p:nvPr>
            <p:ph type="sldNum" sz="quarter" idx="12"/>
          </p:nvPr>
        </p:nvSpPr>
        <p:spPr/>
        <p:txBody>
          <a:bodyPr/>
          <a:lstStyle/>
          <a:p>
            <a:fld id="{9EFCAA85-8796-4B17-9CA3-4CB18724EF60}" type="slidenum">
              <a:rPr lang="en-US" smtClean="0"/>
              <a:t>46</a:t>
            </a:fld>
            <a:endParaRPr lang="en-US"/>
          </a:p>
        </p:txBody>
      </p:sp>
    </p:spTree>
    <p:extLst>
      <p:ext uri="{BB962C8B-B14F-4D97-AF65-F5344CB8AC3E}">
        <p14:creationId xmlns:p14="http://schemas.microsoft.com/office/powerpoint/2010/main" val="214253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8A02-AFF9-D49D-21A1-F03DBC15D88E}"/>
              </a:ext>
            </a:extLst>
          </p:cNvPr>
          <p:cNvSpPr>
            <a:spLocks noGrp="1"/>
          </p:cNvSpPr>
          <p:nvPr>
            <p:ph type="title"/>
          </p:nvPr>
        </p:nvSpPr>
        <p:spPr/>
        <p:txBody>
          <a:bodyPr>
            <a:normAutofit/>
          </a:bodyPr>
          <a:lstStyle/>
          <a:p>
            <a:r>
              <a:rPr lang="en-IN" sz="3000"/>
              <a:t>Quantum Algorithm for Subspace Rotation</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B7A141-E356-5BB9-0BDA-DC6F1593216A}"/>
                  </a:ext>
                </a:extLst>
              </p:cNvPr>
              <p:cNvSpPr>
                <a:spLocks noGrp="1"/>
              </p:cNvSpPr>
              <p:nvPr>
                <p:ph idx="1"/>
              </p:nvPr>
            </p:nvSpPr>
            <p:spPr>
              <a:xfrm>
                <a:off x="628650" y="1468574"/>
                <a:ext cx="7886700" cy="4530726"/>
              </a:xfrm>
            </p:spPr>
            <p:txBody>
              <a:bodyPr>
                <a:noAutofit/>
              </a:bodyPr>
              <a:lstStyle/>
              <a:p>
                <a:r>
                  <a:rPr lang="en-IN" sz="1800" dirty="0"/>
                  <a:t>Problem: constructing the approximate eigenspace </a:t>
                </a:r>
              </a:p>
              <a:p>
                <a:pPr marL="0" indent="0">
                  <a:buNone/>
                </a:pPr>
                <a:r>
                  <a:rPr lang="en-IN" sz="1800" b="1" dirty="0"/>
                  <a:t>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bSup>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sup>
                    </m:sSubSup>
                    <m:sSup>
                      <m:sSupPr>
                        <m:ctrlPr>
                          <a:rPr lang="en-IN" sz="1800" b="1" i="0" dirty="0" smtClean="0">
                            <a:latin typeface="Cambria Math" panose="02040503050406030204" pitchFamily="18" charset="0"/>
                          </a:rPr>
                        </m:ctrlPr>
                      </m:sSupPr>
                      <m:e>
                        <m:r>
                          <a:rPr lang="en-IN" sz="1800" b="1" i="0" dirty="0" smtClean="0">
                            <a:latin typeface="Cambria Math" panose="02040503050406030204" pitchFamily="18" charset="0"/>
                          </a:rPr>
                          <m:t>𝐐</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𝐭</m:t>
                            </m:r>
                          </m:e>
                        </m:d>
                      </m:sup>
                    </m:sSup>
                  </m:oMath>
                </a14:m>
                <a:r>
                  <a:rPr lang="en-US" sz="1800" b="1" dirty="0"/>
                  <a:t> </a:t>
                </a:r>
              </a:p>
              <a:p>
                <a:pPr marL="0" indent="0">
                  <a:buNone/>
                </a:pPr>
                <a:r>
                  <a:rPr lang="en-US" sz="1800" dirty="0"/>
                  <a:t>where the columns of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bSup>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dirty="0"/>
                  <a:t> are the </a:t>
                </a:r>
                <a14:m>
                  <m:oMath xmlns:m="http://schemas.openxmlformats.org/officeDocument/2006/math">
                    <m:r>
                      <a:rPr lang="en-IN" sz="1800" b="0" i="1" smtClean="0">
                        <a:latin typeface="Cambria Math" panose="02040503050406030204" pitchFamily="18" charset="0"/>
                      </a:rPr>
                      <m:t>𝑛</m:t>
                    </m:r>
                  </m:oMath>
                </a14:m>
                <a:r>
                  <a:rPr lang="en-US" sz="1800" dirty="0"/>
                  <a:t> approximate eigenvectors. </a:t>
                </a:r>
              </a:p>
              <a:p>
                <a:pPr marL="0" indent="0">
                  <a:buNone/>
                </a:pPr>
                <a:endParaRPr lang="en-US" sz="1800" dirty="0"/>
              </a:p>
              <a:p>
                <a:r>
                  <a:rPr lang="en-US" sz="1800" dirty="0"/>
                  <a:t>The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𝑗</m:t>
                        </m:r>
                      </m:e>
                      <m:sup>
                        <m:r>
                          <a:rPr lang="en-IN" sz="1800" b="0" i="1" smtClean="0">
                            <a:latin typeface="Cambria Math" panose="02040503050406030204" pitchFamily="18" charset="0"/>
                          </a:rPr>
                          <m:t>𝑡h</m:t>
                        </m:r>
                      </m:sup>
                    </m:sSup>
                  </m:oMath>
                </a14:m>
                <a:r>
                  <a:rPr lang="en-US" sz="1800" dirty="0"/>
                  <a:t> column of </a:t>
                </a:r>
                <a14:m>
                  <m:oMath xmlns:m="http://schemas.openxmlformats.org/officeDocument/2006/math">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i="1" dirty="0">
                            <a:latin typeface="Cambria Math" panose="02040503050406030204" pitchFamily="18" charset="0"/>
                          </a:rPr>
                          <m:t>𝟎</m:t>
                        </m:r>
                      </m:sub>
                      <m:sup>
                        <m:d>
                          <m:dPr>
                            <m:ctrlPr>
                              <a:rPr lang="en-IN" sz="1800" b="1" i="1" dirty="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a:latin typeface="Cambria Math" panose="02040503050406030204" pitchFamily="18" charset="0"/>
                              </a:rPr>
                              <m:t>+</m:t>
                            </m:r>
                            <m:r>
                              <a:rPr lang="en-IN" sz="1800" b="1" i="1" dirty="0">
                                <a:latin typeface="Cambria Math" panose="02040503050406030204" pitchFamily="18" charset="0"/>
                              </a:rPr>
                              <m:t>𝟏</m:t>
                            </m:r>
                          </m:e>
                        </m:d>
                      </m:sup>
                    </m:sSubSup>
                  </m:oMath>
                </a14:m>
                <a:r>
                  <a:rPr lang="en-US" sz="1800" dirty="0"/>
                  <a:t>can be written as </a:t>
                </a:r>
              </a:p>
              <a:p>
                <a:pPr marL="0" indent="0">
                  <a:buNone/>
                </a:pPr>
                <a:endParaRPr lang="en-IN" sz="18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nary>
                            <m:naryPr>
                              <m:chr m:val="∑"/>
                              <m:ctrlPr>
                                <a:rPr lang="en-IN" sz="1800" i="1">
                                  <a:latin typeface="Cambria Math" panose="02040503050406030204" pitchFamily="18" charset="0"/>
                                </a:rPr>
                              </m:ctrlPr>
                            </m:naryPr>
                            <m:sub>
                              <m:r>
                                <a:rPr lang="en-IN" sz="1800" i="1">
                                  <a:latin typeface="Cambria Math" panose="02040503050406030204" pitchFamily="18" charset="0"/>
                                </a:rPr>
                                <m:t>𝑖</m:t>
                              </m:r>
                              <m:r>
                                <a:rPr lang="en-IN" sz="1800" i="1">
                                  <a:latin typeface="Cambria Math" panose="02040503050406030204" pitchFamily="18" charset="0"/>
                                </a:rPr>
                                <m:t>=0</m:t>
                              </m:r>
                            </m:sub>
                            <m:sup>
                              <m:r>
                                <a:rPr lang="en-IN" sz="1800" i="1">
                                  <a:latin typeface="Cambria Math" panose="02040503050406030204" pitchFamily="18" charset="0"/>
                                </a:rPr>
                                <m:t>𝑛</m:t>
                              </m:r>
                              <m:r>
                                <a:rPr lang="en-IN" sz="1800" i="1">
                                  <a:latin typeface="Cambria Math" panose="02040503050406030204" pitchFamily="18" charset="0"/>
                                </a:rPr>
                                <m:t>−1</m:t>
                              </m:r>
                            </m:sup>
                            <m:e>
                              <m:sSubSup>
                                <m:sSubSupPr>
                                  <m:ctrlPr>
                                    <a:rPr lang="en-IN" sz="1800" b="0" i="1" smtClean="0">
                                      <a:latin typeface="Cambria Math" panose="02040503050406030204" pitchFamily="18" charset="0"/>
                                    </a:rPr>
                                  </m:ctrlPr>
                                </m:sSubSupPr>
                                <m:e>
                                  <m:r>
                                    <a:rPr lang="en-IN" sz="1800" i="1">
                                      <a:latin typeface="Cambria Math" panose="02040503050406030204" pitchFamily="18" charset="0"/>
                                    </a:rPr>
                                    <m:t>𝑞</m:t>
                                  </m:r>
                                </m:e>
                                <m:sub>
                                  <m:r>
                                    <a:rPr lang="en-IN" sz="1800" i="1">
                                      <a:latin typeface="Cambria Math" panose="02040503050406030204" pitchFamily="18" charset="0"/>
                                    </a:rPr>
                                    <m:t>𝑖𝑗</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r>
                                <a:rPr lang="en-IN" sz="1800" b="0" i="1" smtClean="0">
                                  <a:latin typeface="Cambria Math" panose="02040503050406030204" pitchFamily="18" charset="0"/>
                                </a:rPr>
                                <m:t> </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𝑖</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nary>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m:oMathPara>
                </a14:m>
                <a:endParaRPr lang="en-IN"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 …,</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m:oMathPara>
                </a14:m>
                <a:endParaRPr lang="en-US" sz="1800" dirty="0"/>
              </a:p>
              <a:p>
                <a:pPr marL="0" indent="0">
                  <a:buNone/>
                </a:pPr>
                <a:endParaRPr lang="en-US" sz="1800" dirty="0"/>
              </a:p>
              <a:p>
                <a:r>
                  <a:rPr lang="en-IN" sz="1800" dirty="0"/>
                  <a:t>We have encodings </a:t>
                </a:r>
                <a14:m>
                  <m:oMath xmlns:m="http://schemas.openxmlformats.org/officeDocument/2006/math">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T</m:t>
                        </m:r>
                      </m:e>
                      <m:sub>
                        <m:r>
                          <m:rPr>
                            <m:sty m:val="p"/>
                          </m:rPr>
                          <a:rPr lang="en-IN" sz="1800" b="0" i="0" smtClean="0">
                            <a:latin typeface="Cambria Math" panose="02040503050406030204" pitchFamily="18" charset="0"/>
                          </a:rPr>
                          <m:t>k</m:t>
                        </m:r>
                        <m:r>
                          <a:rPr lang="en-IN" sz="1800" b="0" i="0" smtClean="0">
                            <a:latin typeface="Cambria Math" panose="02040503050406030204" pitchFamily="18" charset="0"/>
                          </a:rPr>
                          <m:t> </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dirty="0"/>
                  <a:t>, </a:t>
                </a:r>
              </a:p>
            </p:txBody>
          </p:sp>
        </mc:Choice>
        <mc:Fallback>
          <p:sp>
            <p:nvSpPr>
              <p:cNvPr id="3" name="Content Placeholder 2">
                <a:extLst>
                  <a:ext uri="{FF2B5EF4-FFF2-40B4-BE49-F238E27FC236}">
                    <a16:creationId xmlns:a16="http://schemas.microsoft.com/office/drawing/2014/main" id="{96B7A141-E356-5BB9-0BDA-DC6F1593216A}"/>
                  </a:ext>
                </a:extLst>
              </p:cNvPr>
              <p:cNvSpPr>
                <a:spLocks noGrp="1" noRot="1" noChangeAspect="1" noMove="1" noResize="1" noEditPoints="1" noAdjustHandles="1" noChangeArrowheads="1" noChangeShapeType="1" noTextEdit="1"/>
              </p:cNvSpPr>
              <p:nvPr>
                <p:ph idx="1"/>
              </p:nvPr>
            </p:nvSpPr>
            <p:spPr>
              <a:xfrm>
                <a:off x="628650" y="1468574"/>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1E78440-CF09-6087-87F5-9220F3AB7701}"/>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AE8A9E9-6592-9256-3C80-CCF3B5020160}"/>
              </a:ext>
            </a:extLst>
          </p:cNvPr>
          <p:cNvSpPr>
            <a:spLocks noGrp="1"/>
          </p:cNvSpPr>
          <p:nvPr>
            <p:ph type="sldNum" sz="quarter" idx="12"/>
          </p:nvPr>
        </p:nvSpPr>
        <p:spPr/>
        <p:txBody>
          <a:bodyPr/>
          <a:lstStyle/>
          <a:p>
            <a:fld id="{9EFCAA85-8796-4B17-9CA3-4CB18724EF60}" type="slidenum">
              <a:rPr lang="en-US" smtClean="0"/>
              <a:t>47</a:t>
            </a:fld>
            <a:endParaRPr lang="en-US"/>
          </a:p>
        </p:txBody>
      </p:sp>
      <p:pic>
        <p:nvPicPr>
          <p:cNvPr id="6" name="Picture 5" descr="Diagram&#10;&#10;Description automatically generated with low confidence">
            <a:extLst>
              <a:ext uri="{FF2B5EF4-FFF2-40B4-BE49-F238E27FC236}">
                <a16:creationId xmlns:a16="http://schemas.microsoft.com/office/drawing/2014/main" id="{D825034B-5CA4-F348-0D2E-FFBC5160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4569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06E3-0B65-1426-5579-F44648134E8C}"/>
              </a:ext>
            </a:extLst>
          </p:cNvPr>
          <p:cNvSpPr>
            <a:spLocks noGrp="1"/>
          </p:cNvSpPr>
          <p:nvPr>
            <p:ph type="title"/>
          </p:nvPr>
        </p:nvSpPr>
        <p:spPr/>
        <p:txBody>
          <a:bodyPr>
            <a:normAutofit/>
          </a:bodyPr>
          <a:lstStyle/>
          <a:p>
            <a:r>
              <a:rPr lang="en-IN" sz="3000"/>
              <a:t>Linear Combination of </a:t>
            </a:r>
            <a:r>
              <a:rPr lang="en-IN" sz="3000" err="1"/>
              <a:t>Unitaries</a:t>
            </a:r>
            <a:r>
              <a:rPr lang="en-IN" sz="3000"/>
              <a:t> (LCU)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BDC210-3597-C1A9-A2FB-77F459711416}"/>
                  </a:ext>
                </a:extLst>
              </p:cNvPr>
              <p:cNvSpPr>
                <a:spLocks noGrp="1"/>
              </p:cNvSpPr>
              <p:nvPr>
                <p:ph idx="1"/>
              </p:nvPr>
            </p:nvSpPr>
            <p:spPr/>
            <p:txBody>
              <a:bodyPr>
                <a:normAutofit/>
              </a:bodyPr>
              <a:lstStyle/>
              <a:p>
                <a:r>
                  <a:rPr lang="en-IN" sz="1800"/>
                  <a:t>To Block encode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𝐙</m:t>
                        </m:r>
                      </m:e>
                      <m:sub>
                        <m:r>
                          <a:rPr lang="en-IN" sz="1800" b="1" i="0" smtClean="0">
                            <a:latin typeface="Cambria Math" panose="02040503050406030204" pitchFamily="18" charset="0"/>
                          </a:rPr>
                          <m:t>𝐢</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 ∀</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p:txBody>
          </p:sp>
        </mc:Choice>
        <mc:Fallback xmlns="">
          <p:sp>
            <p:nvSpPr>
              <p:cNvPr id="3" name="Content Placeholder 2">
                <a:extLst>
                  <a:ext uri="{FF2B5EF4-FFF2-40B4-BE49-F238E27FC236}">
                    <a16:creationId xmlns:a16="http://schemas.microsoft.com/office/drawing/2014/main" id="{1ABDC210-3597-C1A9-A2FB-77F459711416}"/>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DAFBAD-F09B-FE1F-B745-B9615FAB580E}"/>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F0929904-1ED5-BA31-3A83-F0A2A1BB46D7}"/>
              </a:ext>
            </a:extLst>
          </p:cNvPr>
          <p:cNvSpPr>
            <a:spLocks noGrp="1"/>
          </p:cNvSpPr>
          <p:nvPr>
            <p:ph type="sldNum" sz="quarter" idx="12"/>
          </p:nvPr>
        </p:nvSpPr>
        <p:spPr/>
        <p:txBody>
          <a:bodyPr/>
          <a:lstStyle/>
          <a:p>
            <a:fld id="{9EFCAA85-8796-4B17-9CA3-4CB18724EF60}" type="slidenum">
              <a:rPr lang="en-US" smtClean="0"/>
              <a:t>48</a:t>
            </a:fld>
            <a:endParaRPr lang="en-US"/>
          </a:p>
        </p:txBody>
      </p:sp>
      <p:pic>
        <p:nvPicPr>
          <p:cNvPr id="7" name="Picture 6">
            <a:extLst>
              <a:ext uri="{FF2B5EF4-FFF2-40B4-BE49-F238E27FC236}">
                <a16:creationId xmlns:a16="http://schemas.microsoft.com/office/drawing/2014/main" id="{0190984B-6737-5F4A-ED49-7AD36790EF13}"/>
              </a:ext>
            </a:extLst>
          </p:cNvPr>
          <p:cNvPicPr>
            <a:picLocks noChangeAspect="1"/>
          </p:cNvPicPr>
          <p:nvPr/>
        </p:nvPicPr>
        <p:blipFill>
          <a:blip r:embed="rId3"/>
          <a:stretch>
            <a:fillRect/>
          </a:stretch>
        </p:blipFill>
        <p:spPr>
          <a:xfrm>
            <a:off x="0" y="2287256"/>
            <a:ext cx="9144000" cy="301500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06BB61-CFED-78FC-EFFF-3D07F39AD182}"/>
                  </a:ext>
                </a:extLst>
              </p:cNvPr>
              <p:cNvSpPr txBox="1"/>
              <p:nvPr/>
            </p:nvSpPr>
            <p:spPr>
              <a:xfrm>
                <a:off x="190095" y="5301006"/>
                <a:ext cx="8763809" cy="506870"/>
              </a:xfrm>
              <a:prstGeom prst="rect">
                <a:avLst/>
              </a:prstGeom>
              <a:noFill/>
            </p:spPr>
            <p:txBody>
              <a:bodyPr wrap="none" rtlCol="0">
                <a:spAutoFit/>
              </a:bodyPr>
              <a:lstStyle/>
              <a:p>
                <a:r>
                  <a:rPr lang="en-IN"/>
                  <a:t>Assuming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𝐀</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𝐵</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we get,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1+</m:t>
                        </m:r>
                        <m:r>
                          <a:rPr lang="en-IN" b="0" i="1" smtClean="0">
                            <a:latin typeface="Cambria Math" panose="02040503050406030204" pitchFamily="18" charset="0"/>
                          </a:rPr>
                          <m:t>𝑚</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𝐙</m:t>
                        </m:r>
                      </m:e>
                      <m:sub>
                        <m:r>
                          <a:rPr lang="en-IN" b="1" i="0" smtClean="0">
                            <a:latin typeface="Cambria Math" panose="02040503050406030204" pitchFamily="18" charset="0"/>
                          </a:rPr>
                          <m:t>𝐢</m:t>
                        </m:r>
                      </m:sub>
                    </m:sSub>
                    <m:r>
                      <a:rPr lang="en-IN" b="1" i="0" smtClean="0">
                        <a:latin typeface="Cambria Math" panose="02040503050406030204" pitchFamily="18" charset="0"/>
                      </a:rPr>
                      <m:t>)</m:t>
                    </m:r>
                  </m:oMath>
                </a14:m>
                <a:endParaRPr lang="en-US" b="1"/>
              </a:p>
            </p:txBody>
          </p:sp>
        </mc:Choice>
        <mc:Fallback xmlns="">
          <p:sp>
            <p:nvSpPr>
              <p:cNvPr id="8" name="TextBox 7">
                <a:extLst>
                  <a:ext uri="{FF2B5EF4-FFF2-40B4-BE49-F238E27FC236}">
                    <a16:creationId xmlns:a16="http://schemas.microsoft.com/office/drawing/2014/main" id="{D906BB61-CFED-78FC-EFFF-3D07F39AD182}"/>
                  </a:ext>
                </a:extLst>
              </p:cNvPr>
              <p:cNvSpPr txBox="1">
                <a:spLocks noRot="1" noChangeAspect="1" noMove="1" noResize="1" noEditPoints="1" noAdjustHandles="1" noChangeArrowheads="1" noChangeShapeType="1" noTextEdit="1"/>
              </p:cNvSpPr>
              <p:nvPr/>
            </p:nvSpPr>
            <p:spPr>
              <a:xfrm>
                <a:off x="190095" y="5301006"/>
                <a:ext cx="8763809" cy="506870"/>
              </a:xfrm>
              <a:prstGeom prst="rect">
                <a:avLst/>
              </a:prstGeom>
              <a:blipFill>
                <a:blip r:embed="rId4"/>
                <a:stretch>
                  <a:fillRect l="-556" b="-4819"/>
                </a:stretch>
              </a:blipFill>
            </p:spPr>
            <p:txBody>
              <a:bodyPr/>
              <a:lstStyle/>
              <a:p>
                <a:r>
                  <a:rPr lang="en-US">
                    <a:noFill/>
                  </a:rPr>
                  <a:t> </a:t>
                </a:r>
              </a:p>
            </p:txBody>
          </p:sp>
        </mc:Fallback>
      </mc:AlternateContent>
    </p:spTree>
    <p:extLst>
      <p:ext uri="{BB962C8B-B14F-4D97-AF65-F5344CB8AC3E}">
        <p14:creationId xmlns:p14="http://schemas.microsoft.com/office/powerpoint/2010/main" val="110671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549B95-A61C-4E41-F17B-FA51718BB03C}"/>
                  </a:ext>
                </a:extLst>
              </p:cNvPr>
              <p:cNvSpPr>
                <a:spLocks noGrp="1"/>
              </p:cNvSpPr>
              <p:nvPr>
                <p:ph idx="1"/>
              </p:nvPr>
            </p:nvSpPr>
            <p:spPr>
              <a:xfrm>
                <a:off x="628650" y="632549"/>
                <a:ext cx="7886700" cy="5723801"/>
              </a:xfrm>
            </p:spPr>
            <p:txBody>
              <a:bodyPr>
                <a:normAutofit fontScale="62500" lnSpcReduction="20000"/>
              </a:bodyPr>
              <a:lstStyle/>
              <a:p>
                <a:r>
                  <a:rPr lang="en-IN" dirty="0"/>
                  <a:t>To block encode </a:t>
                </a:r>
              </a:p>
              <a:p>
                <a:pPr marL="0" indent="0">
                  <a:buNone/>
                </a:pPr>
                <a14:m>
                  <m:oMathPara xmlns:m="http://schemas.openxmlformats.org/officeDocument/2006/math">
                    <m:oMathParaPr>
                      <m:jc m:val="centerGroup"/>
                    </m:oMathParaPr>
                    <m:oMath xmlns:m="http://schemas.openxmlformats.org/officeDocument/2006/math">
                      <m:sSubSup>
                        <m:sSubSupPr>
                          <m:ctrlPr>
                            <a:rPr lang="en-IN" b="1" i="1" smtClean="0">
                              <a:latin typeface="Cambria Math" panose="02040503050406030204" pitchFamily="18" charset="0"/>
                              <a:ea typeface="Cambria Math" panose="02040503050406030204" pitchFamily="18" charset="0"/>
                            </a:rPr>
                          </m:ctrlPr>
                        </m:sSubSupPr>
                        <m:e>
                          <m:r>
                            <a:rPr lang="el-GR" b="1" i="0" smtClean="0">
                              <a:latin typeface="Cambria Math" panose="02040503050406030204" pitchFamily="18" charset="0"/>
                              <a:ea typeface="Cambria Math" panose="02040503050406030204" pitchFamily="18" charset="0"/>
                            </a:rPr>
                            <m:t>𝛀</m:t>
                          </m:r>
                        </m:e>
                        <m:sub>
                          <m:r>
                            <a:rPr lang="en-IN" b="1" i="0" smtClean="0">
                              <a:latin typeface="Cambria Math" panose="02040503050406030204" pitchFamily="18" charset="0"/>
                              <a:ea typeface="Cambria Math" panose="02040503050406030204" pitchFamily="18" charset="0"/>
                            </a:rPr>
                            <m:t>𝐣</m:t>
                          </m:r>
                        </m:sub>
                        <m:sup>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𝒕</m:t>
                              </m:r>
                            </m:e>
                          </m:d>
                        </m:sup>
                      </m:sSubSup>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e>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𝑖𝑗</m:t>
                              </m:r>
                            </m:sub>
                            <m: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𝑘</m:t>
                              </m:r>
                            </m:sub>
                          </m:sSub>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𝐇</m:t>
                              </m:r>
                            </m:e>
                          </m:d>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𝑖</m:t>
                              </m:r>
                            </m:sub>
                          </m:sSub>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𝐇</m:t>
                              </m:r>
                            </m:e>
                          </m:d>
                        </m:e>
                      </m:nary>
                    </m:oMath>
                  </m:oMathPara>
                </a14:m>
                <a:endParaRPr lang="en-US" dirty="0"/>
              </a:p>
              <a:p>
                <a:r>
                  <a:rPr lang="en-US" dirty="0"/>
                  <a:t>Controlled-</a:t>
                </a:r>
                <a14:m>
                  <m:oMath xmlns:m="http://schemas.openxmlformats.org/officeDocument/2006/math">
                    <m:r>
                      <a:rPr lang="en-IN" b="0" i="1" smtClean="0">
                        <a:latin typeface="Cambria Math" panose="02040503050406030204" pitchFamily="18" charset="0"/>
                      </a:rPr>
                      <m:t>𝑈</m:t>
                    </m:r>
                  </m:oMath>
                </a14:m>
                <a:r>
                  <a:rPr lang="en-US" dirty="0"/>
                  <a:t> operation: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𝛚</m:t>
                          </m:r>
                        </m:e>
                        <m:sub>
                          <m:r>
                            <a:rPr lang="en-IN" b="1" i="0" smtClean="0">
                              <a:latin typeface="Cambria Math" panose="02040503050406030204" pitchFamily="18" charset="0"/>
                            </a:rPr>
                            <m:t>𝐣</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e>
                      </m:nary>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𝑇</m:t>
                              </m:r>
                            </m:e>
                            <m:sub>
                              <m:r>
                                <a:rPr lang="en-IN" i="1">
                                  <a:latin typeface="Cambria Math" panose="02040503050406030204" pitchFamily="18" charset="0"/>
                                  <a:ea typeface="Cambria Math" panose="02040503050406030204" pitchFamily="18" charset="0"/>
                                </a:rPr>
                                <m:t>𝑘</m:t>
                              </m:r>
                            </m:sub>
                          </m:sSub>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𝐇</m:t>
                              </m:r>
                            </m:e>
                          </m:d>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𝐇</m:t>
                          </m:r>
                          <m:r>
                            <a:rPr lang="en-IN" b="0" i="1" smtClean="0">
                              <a:latin typeface="Cambria Math" panose="02040503050406030204" pitchFamily="18" charset="0"/>
                              <a:ea typeface="Cambria Math" panose="02040503050406030204" pitchFamily="18" charset="0"/>
                            </a:rPr>
                            <m:t>)</m:t>
                          </m:r>
                        </m:sub>
                      </m:sSub>
                    </m:oMath>
                  </m:oMathPara>
                </a14:m>
                <a:endParaRPr lang="en-US" dirty="0"/>
              </a:p>
              <a:p>
                <a:r>
                  <a:rPr lang="en-IN" sz="2800" dirty="0"/>
                  <a:t>Let </a:t>
                </a:r>
                <a14:m>
                  <m:oMath xmlns:m="http://schemas.openxmlformats.org/officeDocument/2006/math">
                    <m:r>
                      <a:rPr lang="en-IN" sz="2800" b="0" i="1" smtClean="0">
                        <a:latin typeface="Cambria Math" panose="02040503050406030204" pitchFamily="18" charset="0"/>
                      </a:rPr>
                      <m:t>𝑉</m:t>
                    </m:r>
                  </m:oMath>
                </a14:m>
                <a:r>
                  <a:rPr lang="en-US" sz="2800" dirty="0"/>
                  <a:t> be a unitary operator which does the following </a:t>
                </a:r>
                <a:r>
                  <a:rPr lang="en-US" sz="2800" u="sng" dirty="0"/>
                  <a:t>state preparation operation</a:t>
                </a:r>
                <a:r>
                  <a:rPr lang="en-US" sz="2800" dirty="0"/>
                  <a:t>:</a:t>
                </a:r>
              </a:p>
              <a:p>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0" smtClean="0">
                              <a:latin typeface="Cambria Math" panose="02040503050406030204" pitchFamily="18" charset="0"/>
                            </a:rPr>
                            <m:t>𝐕</m:t>
                          </m:r>
                        </m:e>
                        <m:sub>
                          <m:r>
                            <a:rPr lang="en-IN" sz="2800" b="1" i="0" smtClean="0">
                              <a:latin typeface="Cambria Math" panose="02040503050406030204" pitchFamily="18" charset="0"/>
                            </a:rPr>
                            <m:t>𝐣</m:t>
                          </m:r>
                        </m:sub>
                      </m:sSub>
                      <m:d>
                        <m:dPr>
                          <m:begChr m:val="|"/>
                          <m:endChr m:val="⟩"/>
                          <m:ctrlPr>
                            <a:rPr lang="en-IN" sz="2800" b="0" i="1" smtClean="0">
                              <a:latin typeface="Cambria Math" panose="02040503050406030204" pitchFamily="18" charset="0"/>
                            </a:rPr>
                          </m:ctrlPr>
                        </m:dPr>
                        <m:e>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0</m:t>
                              </m:r>
                            </m:e>
                            <m:sup>
                              <m:r>
                                <a:rPr lang="en-IN" sz="2800" b="0" i="1" smtClean="0">
                                  <a:latin typeface="Cambria Math" panose="02040503050406030204" pitchFamily="18" charset="0"/>
                                </a:rPr>
                                <m:t>𝑎</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sSub>
                                <m:sSubPr>
                                  <m:ctrlPr>
                                    <a:rPr lang="en-IN" sz="2800" i="1">
                                      <a:latin typeface="Cambria Math" panose="02040503050406030204" pitchFamily="18" charset="0"/>
                                    </a:rPr>
                                  </m:ctrlPr>
                                </m:sSubPr>
                                <m:e>
                                  <m:d>
                                    <m:dPr>
                                      <m:begChr m:val="‖"/>
                                      <m:endChr m:val="‖"/>
                                      <m:ctrlPr>
                                        <a:rPr lang="en-IN" sz="2800" i="1">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i="1">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i="1">
                                      <a:latin typeface="Cambria Math" panose="02040503050406030204" pitchFamily="18" charset="0"/>
                                    </a:rPr>
                                    <m:t>1</m:t>
                                  </m:r>
                                </m:sub>
                              </m:sSub>
                            </m:e>
                          </m:rad>
                        </m:den>
                      </m:f>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ad>
                            <m:radPr>
                              <m:degHide m:val="on"/>
                              <m:ctrlPr>
                                <a:rPr lang="en-IN" sz="2800" b="0" i="1" smtClean="0">
                                  <a:latin typeface="Cambria Math" panose="02040503050406030204" pitchFamily="18" charset="0"/>
                                </a:rPr>
                              </m:ctrlPr>
                            </m:radPr>
                            <m:deg/>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e>
                          </m:rad>
                          <m:r>
                            <a:rPr lang="en-IN" sz="2800" b="0" i="1" smtClean="0">
                              <a:latin typeface="Cambria Math" panose="02040503050406030204" pitchFamily="18" charset="0"/>
                            </a:rPr>
                            <m:t>|</m:t>
                          </m:r>
                          <m:r>
                            <a:rPr lang="en-IN" sz="2800" b="0" i="1" smtClean="0">
                              <a:latin typeface="Cambria Math" panose="02040503050406030204" pitchFamily="18" charset="0"/>
                            </a:rPr>
                            <m:t>𝑖</m:t>
                          </m:r>
                          <m:r>
                            <a:rPr lang="en-IN" sz="2800" b="0" i="1" smtClean="0">
                              <a:latin typeface="Cambria Math" panose="02040503050406030204" pitchFamily="18" charset="0"/>
                            </a:rPr>
                            <m:t>⟩</m:t>
                          </m:r>
                        </m:e>
                      </m:nary>
                    </m:oMath>
                  </m:oMathPara>
                </a14:m>
                <a:endParaRPr lang="en-US" sz="2800" dirty="0"/>
              </a:p>
              <a:p>
                <a:pPr marL="0" indent="0">
                  <a:buNone/>
                </a:pPr>
                <a:endParaRPr lang="en-US" sz="2800" dirty="0"/>
              </a:p>
              <a:p>
                <a:pPr marL="0" indent="0">
                  <a:buNone/>
                </a:pPr>
                <a:r>
                  <a:rPr lang="en-US" sz="2800" dirty="0"/>
                  <a:t>where </a:t>
                </a:r>
                <a14:m>
                  <m:oMath xmlns:m="http://schemas.openxmlformats.org/officeDocument/2006/math">
                    <m:r>
                      <a:rPr lang="en-IN" sz="2800" b="0" i="1" smtClean="0">
                        <a:latin typeface="Cambria Math" panose="02040503050406030204" pitchFamily="18" charset="0"/>
                      </a:rPr>
                      <m:t>𝑎</m:t>
                    </m:r>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r>
                          <a:rPr lang="en-IN" sz="2800" b="0" i="1" smtClean="0">
                            <a:latin typeface="Cambria Math" panose="02040503050406030204" pitchFamily="18" charset="0"/>
                          </a:rPr>
                          <m:t>𝑛</m:t>
                        </m:r>
                        <m:r>
                          <a:rPr lang="en-IN" sz="2800" b="0" i="1" smtClean="0">
                            <a:latin typeface="Cambria Math" panose="02040503050406030204" pitchFamily="18" charset="0"/>
                          </a:rPr>
                          <m:t>⌉</m:t>
                        </m:r>
                      </m:e>
                    </m:func>
                  </m:oMath>
                </a14:m>
                <a:r>
                  <a:rPr lang="en-US" sz="2800" dirty="0"/>
                  <a:t> qubits. The 1-norm of coefficients is given by:</a:t>
                </a:r>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r>
                            <a:rPr lang="en-IN" sz="2800" b="0" i="1" smtClean="0">
                              <a:latin typeface="Cambria Math" panose="02040503050406030204" pitchFamily="18" charset="0"/>
                            </a:rPr>
                            <m:t>|</m:t>
                          </m:r>
                        </m:e>
                      </m:nary>
                    </m:oMath>
                  </m:oMathPara>
                </a14:m>
                <a:endParaRPr lang="en-US" sz="2800" dirty="0"/>
              </a:p>
              <a:p>
                <a:pPr marL="0" indent="0">
                  <a:buNone/>
                </a:pPr>
                <a:endParaRPr lang="en-US" dirty="0"/>
              </a:p>
            </p:txBody>
          </p:sp>
        </mc:Choice>
        <mc:Fallback>
          <p:sp>
            <p:nvSpPr>
              <p:cNvPr id="3" name="Content Placeholder 2">
                <a:extLst>
                  <a:ext uri="{FF2B5EF4-FFF2-40B4-BE49-F238E27FC236}">
                    <a16:creationId xmlns:a16="http://schemas.microsoft.com/office/drawing/2014/main" id="{12549B95-A61C-4E41-F17B-FA51718BB03C}"/>
                  </a:ext>
                </a:extLst>
              </p:cNvPr>
              <p:cNvSpPr>
                <a:spLocks noGrp="1" noRot="1" noChangeAspect="1" noMove="1" noResize="1" noEditPoints="1" noAdjustHandles="1" noChangeArrowheads="1" noChangeShapeType="1" noTextEdit="1"/>
              </p:cNvSpPr>
              <p:nvPr>
                <p:ph idx="1"/>
              </p:nvPr>
            </p:nvSpPr>
            <p:spPr>
              <a:xfrm>
                <a:off x="628650" y="632549"/>
                <a:ext cx="7886700" cy="5723801"/>
              </a:xfrm>
              <a:blipFill>
                <a:blip r:embed="rId2"/>
                <a:stretch>
                  <a:fillRect l="-618" t="-191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7D19CA-FC19-C7D9-8C6D-C0F9FB24F392}"/>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15FDBE4-6169-4DC7-D814-4BEA585D299C}"/>
              </a:ext>
            </a:extLst>
          </p:cNvPr>
          <p:cNvSpPr>
            <a:spLocks noGrp="1"/>
          </p:cNvSpPr>
          <p:nvPr>
            <p:ph type="sldNum" sz="quarter" idx="12"/>
          </p:nvPr>
        </p:nvSpPr>
        <p:spPr/>
        <p:txBody>
          <a:bodyPr/>
          <a:lstStyle/>
          <a:p>
            <a:fld id="{9EFCAA85-8796-4B17-9CA3-4CB18724EF60}" type="slidenum">
              <a:rPr lang="en-US" smtClean="0"/>
              <a:t>49</a:t>
            </a:fld>
            <a:endParaRPr lang="en-US"/>
          </a:p>
        </p:txBody>
      </p:sp>
    </p:spTree>
    <p:extLst>
      <p:ext uri="{BB962C8B-B14F-4D97-AF65-F5344CB8AC3E}">
        <p14:creationId xmlns:p14="http://schemas.microsoft.com/office/powerpoint/2010/main" val="14823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730E-F3F2-46A6-97EB-83171B57D852}"/>
              </a:ext>
            </a:extLst>
          </p:cNvPr>
          <p:cNvSpPr>
            <a:spLocks noGrp="1"/>
          </p:cNvSpPr>
          <p:nvPr>
            <p:ph type="title"/>
          </p:nvPr>
        </p:nvSpPr>
        <p:spPr/>
        <p:txBody>
          <a:bodyPr/>
          <a:lstStyle/>
          <a:p>
            <a:r>
              <a:rPr lang="en-IN"/>
              <a:t>Notable Applications</a:t>
            </a:r>
            <a:endParaRPr lang="en-US"/>
          </a:p>
        </p:txBody>
      </p:sp>
      <p:sp>
        <p:nvSpPr>
          <p:cNvPr id="3" name="Text Placeholder 2">
            <a:extLst>
              <a:ext uri="{FF2B5EF4-FFF2-40B4-BE49-F238E27FC236}">
                <a16:creationId xmlns:a16="http://schemas.microsoft.com/office/drawing/2014/main" id="{F3E8AD81-9EC8-1CFB-4E19-84AE705DBF00}"/>
              </a:ext>
            </a:extLst>
          </p:cNvPr>
          <p:cNvSpPr>
            <a:spLocks noGrp="1"/>
          </p:cNvSpPr>
          <p:nvPr>
            <p:ph type="body" idx="1"/>
          </p:nvPr>
        </p:nvSpPr>
        <p:spPr/>
        <p:txBody>
          <a:bodyPr/>
          <a:lstStyle/>
          <a:p>
            <a:r>
              <a:rPr lang="en-IN"/>
              <a:t>Grover, Shor, HHL algorithms</a:t>
            </a:r>
            <a:endParaRPr lang="en-US"/>
          </a:p>
        </p:txBody>
      </p:sp>
      <p:sp>
        <p:nvSpPr>
          <p:cNvPr id="4" name="Date Placeholder 3">
            <a:extLst>
              <a:ext uri="{FF2B5EF4-FFF2-40B4-BE49-F238E27FC236}">
                <a16:creationId xmlns:a16="http://schemas.microsoft.com/office/drawing/2014/main" id="{7E2025B4-ED97-A550-20D4-8557A69C71D9}"/>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90BC24A0-CEDD-F453-E805-6769E32AD714}"/>
              </a:ext>
            </a:extLst>
          </p:cNvPr>
          <p:cNvSpPr>
            <a:spLocks noGrp="1"/>
          </p:cNvSpPr>
          <p:nvPr>
            <p:ph type="sldNum" sz="quarter" idx="12"/>
          </p:nvPr>
        </p:nvSpPr>
        <p:spPr/>
        <p:txBody>
          <a:bodyPr/>
          <a:lstStyle/>
          <a:p>
            <a:fld id="{9EFCAA85-8796-4B17-9CA3-4CB18724EF60}" type="slidenum">
              <a:rPr lang="en-US" smtClean="0"/>
              <a:t>5</a:t>
            </a:fld>
            <a:endParaRPr lang="en-US"/>
          </a:p>
        </p:txBody>
      </p:sp>
    </p:spTree>
    <p:extLst>
      <p:ext uri="{BB962C8B-B14F-4D97-AF65-F5344CB8AC3E}">
        <p14:creationId xmlns:p14="http://schemas.microsoft.com/office/powerpoint/2010/main" val="2129694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909F-2B57-2B68-FCCD-222DEFD69509}"/>
              </a:ext>
            </a:extLst>
          </p:cNvPr>
          <p:cNvSpPr>
            <a:spLocks noGrp="1"/>
          </p:cNvSpPr>
          <p:nvPr>
            <p:ph type="title"/>
          </p:nvPr>
        </p:nvSpPr>
        <p:spPr/>
        <p:txBody>
          <a:bodyPr>
            <a:normAutofit/>
          </a:bodyPr>
          <a:lstStyle/>
          <a:p>
            <a:r>
              <a:rPr lang="en-IN" sz="3000"/>
              <a:t>LCU</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7D2454-3274-2AD6-A202-B96CDA400A09}"/>
                  </a:ext>
                </a:extLst>
              </p:cNvPr>
              <p:cNvSpPr>
                <a:spLocks noGrp="1"/>
              </p:cNvSpPr>
              <p:nvPr>
                <p:ph idx="1"/>
              </p:nvPr>
            </p:nvSpPr>
            <p:spPr>
              <a:xfrm>
                <a:off x="628649" y="1503408"/>
                <a:ext cx="7886700" cy="4530726"/>
              </a:xfrm>
            </p:spPr>
            <p:txBody>
              <a:bodyPr>
                <a:normAutofit fontScale="92500" lnSpcReduction="10000"/>
              </a:bodyPr>
              <a:lstStyle/>
              <a:p>
                <a:r>
                  <a:rPr lang="en-US" sz="1800" dirty="0"/>
                  <a:t>Then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m:oMathPara>
                </a14:m>
                <a:endParaRPr lang="en-US" sz="1800" dirty="0"/>
              </a:p>
              <a:p>
                <a:pPr marL="0" indent="0">
                  <a:buNone/>
                </a:pPr>
                <a:r>
                  <a:rPr lang="en-US" sz="1800" dirty="0"/>
                  <a:t>is the required block encoding, such that, for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dirty="0"/>
                  <a:t>,</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dirty="0"/>
              </a:p>
              <a:p>
                <a:pPr marL="0" indent="0">
                  <a:buNone/>
                </a:pPr>
                <a:r>
                  <a:rPr lang="en-US" sz="1800" dirty="0"/>
                  <a:t>where </a:t>
                </a:r>
                <a14:m>
                  <m:oMath xmlns:m="http://schemas.openxmlformats.org/officeDocument/2006/math">
                    <m:d>
                      <m:dPr>
                        <m:begChr m:val=""/>
                        <m:endChr m:val="⟩"/>
                        <m:ctrlPr>
                          <a:rPr lang="en-US" sz="1800" i="1" smtClean="0">
                            <a:latin typeface="Cambria Math" panose="02040503050406030204" pitchFamily="18" charset="0"/>
                          </a:rPr>
                        </m:ctrlPr>
                      </m:dPr>
                      <m:e>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oMath>
                </a14:m>
                <a:r>
                  <a:rPr lang="en-US" sz="1800" dirty="0"/>
                  <a:t> is an unnormalized state satisfying</a:t>
                </a: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r>
                        <a:rPr lang="en-IN" sz="1800" b="0" i="1" smtClean="0">
                          <a:latin typeface="Cambria Math" panose="02040503050406030204" pitchFamily="18" charset="0"/>
                        </a:rPr>
                        <m:t>⟩</m:t>
                      </m:r>
                      <m:d>
                        <m:dPr>
                          <m:beg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𝑛</m:t>
                              </m:r>
                            </m:sub>
                          </m:sSub>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r>
                        <a:rPr lang="en-IN" sz="1800" b="0" i="1" smtClean="0">
                          <a:latin typeface="Cambria Math" panose="02040503050406030204" pitchFamily="18" charset="0"/>
                        </a:rPr>
                        <m:t>=0</m:t>
                      </m:r>
                    </m:oMath>
                  </m:oMathPara>
                </a14:m>
                <a:endParaRPr lang="en-US" sz="1800" dirty="0"/>
              </a:p>
              <a:p>
                <a:pPr marL="0" indent="0">
                  <a:buNone/>
                </a:pPr>
                <a:r>
                  <a:rPr lang="en-US" sz="1800" dirty="0"/>
                  <a:t>Thus,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𝛼</m:t>
                                </m:r>
                              </m:e>
                            </m:d>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r>
                          <a:rPr lang="en-IN" sz="1800" b="0" i="1" smtClean="0">
                            <a:latin typeface="Cambria Math" panose="02040503050406030204" pitchFamily="18" charset="0"/>
                          </a:rPr>
                          <m:t>𝑎</m:t>
                        </m:r>
                      </m:sub>
                    </m:sSub>
                    <m:d>
                      <m:dPr>
                        <m:ctrlPr>
                          <a:rPr lang="en-IN" sz="1800" b="0" i="1" smtClean="0">
                            <a:latin typeface="Cambria Math" panose="02040503050406030204" pitchFamily="18" charset="0"/>
                          </a:rPr>
                        </m:ctrlPr>
                      </m:dPr>
                      <m:e>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dirty="0"/>
                  <a:t>.</a:t>
                </a:r>
              </a:p>
              <a:p>
                <a:r>
                  <a:rPr lang="en-US" sz="1800" dirty="0"/>
                  <a:t>Thus, we now have </a:t>
                </a:r>
              </a:p>
              <a:p>
                <a:pPr marL="0" indent="0">
                  <a:buNone/>
                </a:pPr>
                <a14:m>
                  <m:oMathPara xmlns:m="http://schemas.openxmlformats.org/officeDocument/2006/math">
                    <m:oMathParaPr>
                      <m:jc m:val="centerGroup"/>
                    </m:oMathParaPr>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𝟎</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bSup>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m>
                            <m:mPr>
                              <m:mcs>
                                <m:mc>
                                  <m:mcPr>
                                    <m:count m:val="3"/>
                                    <m:mcJc m:val="center"/>
                                  </m:mcPr>
                                </m:mc>
                              </m:mcs>
                              <m:ctrlPr>
                                <a:rPr lang="en-IN" sz="1800" b="0" i="1" dirty="0" smtClean="0">
                                  <a:latin typeface="Cambria Math" panose="02040503050406030204" pitchFamily="18" charset="0"/>
                                </a:rPr>
                              </m:ctrlPr>
                            </m:mP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r>
                              <m:e>
                                <m:f>
                                  <m:fPr>
                                    <m:ctrlPr>
                                      <a:rPr lang="en-IN" sz="1800" b="0" i="1" dirty="0" smtClean="0">
                                        <a:latin typeface="Cambria Math" panose="02040503050406030204" pitchFamily="18" charset="0"/>
                                      </a:rPr>
                                    </m:ctrlPr>
                                  </m:fPr>
                                  <m:num>
                                    <m:sSubSup>
                                      <m:sSubSupPr>
                                        <m:ctrlPr>
                                          <a:rPr lang="en-IN" sz="1800" b="0" i="1" dirty="0" smtClean="0">
                                            <a:latin typeface="Cambria Math" panose="02040503050406030204" pitchFamily="18" charset="0"/>
                                          </a:rPr>
                                        </m:ctrlPr>
                                      </m:sSubSup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0</m:t>
                                        </m:r>
                                      </m:sub>
                                      <m:sup>
                                        <m:d>
                                          <m:dPr>
                                            <m:ctrlPr>
                                              <a:rPr lang="en-IN" sz="1800" b="0" i="1" dirty="0" smtClean="0">
                                                <a:latin typeface="Cambria Math" panose="02040503050406030204" pitchFamily="18" charset="0"/>
                                              </a:rPr>
                                            </m:ctrlPr>
                                          </m:dPr>
                                          <m:e>
                                            <m:r>
                                              <a:rPr lang="en-IN" sz="1800" b="0" i="1" dirty="0" smtClean="0">
                                                <a:latin typeface="Cambria Math" panose="02040503050406030204" pitchFamily="18" charset="0"/>
                                              </a:rPr>
                                              <m:t>𝑡</m:t>
                                            </m:r>
                                          </m:e>
                                        </m:d>
                                      </m:sup>
                                    </m:sSubSup>
                                    <m:r>
                                      <a:rPr lang="en-IN" sz="1800" b="0" i="1" dirty="0" smtClean="0">
                                        <a:latin typeface="Cambria Math" panose="02040503050406030204" pitchFamily="18" charset="0"/>
                                      </a:rPr>
                                      <m:t> </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0</m:t>
                                                </m:r>
                                              </m:sub>
                                            </m:sSub>
                                          </m:e>
                                        </m:d>
                                      </m:e>
                                      <m:sub>
                                        <m:r>
                                          <a:rPr lang="en-IN" sz="1800" b="0" i="1" dirty="0" smtClean="0">
                                            <a:latin typeface="Cambria Math" panose="02040503050406030204" pitchFamily="18" charset="0"/>
                                          </a:rPr>
                                          <m:t>1</m:t>
                                        </m:r>
                                      </m:sub>
                                    </m:sSub>
                                  </m:den>
                                </m:f>
                              </m:e>
                              <m:e>
                                <m:r>
                                  <a:rPr lang="en-IN" sz="1800" i="1" dirty="0">
                                    <a:latin typeface="Cambria Math" panose="02040503050406030204" pitchFamily="18" charset="0"/>
                                  </a:rPr>
                                  <m:t>⋯</m:t>
                                </m:r>
                              </m:e>
                              <m:e>
                                <m:f>
                                  <m:fPr>
                                    <m:ctrlPr>
                                      <a:rPr lang="en-IN" sz="1800" b="0" i="1" dirty="0" smtClean="0">
                                        <a:latin typeface="Cambria Math" panose="02040503050406030204" pitchFamily="18" charset="0"/>
                                      </a:rPr>
                                    </m:ctrlPr>
                                  </m:fPr>
                                  <m:num>
                                    <m:sSubSup>
                                      <m:sSubSupPr>
                                        <m:ctrlPr>
                                          <a:rPr lang="en-IN" sz="1800" b="0" i="1" dirty="0" smtClean="0">
                                            <a:latin typeface="Cambria Math" panose="02040503050406030204" pitchFamily="18" charset="0"/>
                                          </a:rPr>
                                        </m:ctrlPr>
                                      </m:sSubSup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up>
                                        <m:d>
                                          <m:dPr>
                                            <m:ctrlPr>
                                              <a:rPr lang="en-IN" sz="1800" b="0" i="1" dirty="0" smtClean="0">
                                                <a:latin typeface="Cambria Math" panose="02040503050406030204" pitchFamily="18" charset="0"/>
                                              </a:rPr>
                                            </m:ctrlPr>
                                          </m:dPr>
                                          <m:e>
                                            <m:r>
                                              <a:rPr lang="en-IN" sz="1800" b="0" i="1" dirty="0" smtClean="0">
                                                <a:latin typeface="Cambria Math" panose="02040503050406030204" pitchFamily="18" charset="0"/>
                                              </a:rPr>
                                              <m:t>𝑡</m:t>
                                            </m:r>
                                          </m:e>
                                        </m:d>
                                      </m:sup>
                                    </m:sSubSup>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e>
                                        </m:d>
                                      </m:e>
                                      <m:sub>
                                        <m:r>
                                          <a:rPr lang="en-IN" sz="1800" b="0" i="1" dirty="0" smtClean="0">
                                            <a:latin typeface="Cambria Math" panose="02040503050406030204" pitchFamily="18" charset="0"/>
                                          </a:rPr>
                                          <m:t>1</m:t>
                                        </m:r>
                                      </m:sub>
                                    </m:sSub>
                                  </m:den>
                                </m:f>
                              </m:e>
                            </m:m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
                        </m:e>
                      </m:d>
                    </m:oMath>
                  </m:oMathPara>
                </a14:m>
                <a:endParaRPr lang="en-US" sz="1800" dirty="0"/>
              </a:p>
              <a:p>
                <a:pPr marL="0" indent="0">
                  <a:buNone/>
                </a:pPr>
                <a:r>
                  <a:rPr lang="en-US" sz="1800" dirty="0"/>
                  <a:t>Where </a:t>
                </a:r>
                <a14:m>
                  <m:oMath xmlns:m="http://schemas.openxmlformats.org/officeDocument/2006/math">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i="1" dirty="0">
                            <a:latin typeface="Cambria Math" panose="02040503050406030204" pitchFamily="18" charset="0"/>
                          </a:rPr>
                          <m:t>𝟎</m:t>
                        </m:r>
                      </m:sub>
                      <m:sup>
                        <m:d>
                          <m:dPr>
                            <m:ctrlPr>
                              <a:rPr lang="en-IN" sz="1800" b="1" i="1" dirty="0">
                                <a:latin typeface="Cambria Math" panose="02040503050406030204" pitchFamily="18" charset="0"/>
                              </a:rPr>
                            </m:ctrlPr>
                          </m:dPr>
                          <m:e>
                            <m:r>
                              <a:rPr lang="en-IN" sz="1800" b="1" i="1" dirty="0" smtClean="0">
                                <a:latin typeface="Cambria Math" panose="02040503050406030204" pitchFamily="18" charset="0"/>
                              </a:rPr>
                              <m:t>𝒕</m:t>
                            </m:r>
                            <m:r>
                              <a:rPr lang="en-IN" sz="1800" b="1" i="1" dirty="0">
                                <a:latin typeface="Cambria Math" panose="02040503050406030204" pitchFamily="18" charset="0"/>
                              </a:rPr>
                              <m:t>+</m:t>
                            </m:r>
                            <m:r>
                              <a:rPr lang="en-IN" sz="1800" b="1" i="1" dirty="0">
                                <a:latin typeface="Cambria Math" panose="02040503050406030204" pitchFamily="18" charset="0"/>
                              </a:rPr>
                              <m:t>𝟏</m:t>
                            </m:r>
                          </m:e>
                        </m:d>
                      </m:sup>
                    </m:sSubSup>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dirty="0"/>
                  <a:t>.</a:t>
                </a:r>
              </a:p>
            </p:txBody>
          </p:sp>
        </mc:Choice>
        <mc:Fallback>
          <p:sp>
            <p:nvSpPr>
              <p:cNvPr id="3" name="Content Placeholder 2">
                <a:extLst>
                  <a:ext uri="{FF2B5EF4-FFF2-40B4-BE49-F238E27FC236}">
                    <a16:creationId xmlns:a16="http://schemas.microsoft.com/office/drawing/2014/main" id="{FA7D2454-3274-2AD6-A202-B96CDA400A09}"/>
                  </a:ext>
                </a:extLst>
              </p:cNvPr>
              <p:cNvSpPr>
                <a:spLocks noGrp="1" noRot="1" noChangeAspect="1" noMove="1" noResize="1" noEditPoints="1" noAdjustHandles="1" noChangeArrowheads="1" noChangeShapeType="1" noTextEdit="1"/>
              </p:cNvSpPr>
              <p:nvPr>
                <p:ph idx="1"/>
              </p:nvPr>
            </p:nvSpPr>
            <p:spPr>
              <a:xfrm>
                <a:off x="628649" y="1503408"/>
                <a:ext cx="7886700" cy="4530726"/>
              </a:xfrm>
              <a:blipFill>
                <a:blip r:embed="rId2"/>
                <a:stretch>
                  <a:fillRect l="-464" t="-14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1A4782-5B69-08B9-BBC1-C925C05606B6}"/>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40AF8DD-F66A-C801-049F-6643967DF84D}"/>
              </a:ext>
            </a:extLst>
          </p:cNvPr>
          <p:cNvSpPr>
            <a:spLocks noGrp="1"/>
          </p:cNvSpPr>
          <p:nvPr>
            <p:ph type="sldNum" sz="quarter" idx="12"/>
          </p:nvPr>
        </p:nvSpPr>
        <p:spPr/>
        <p:txBody>
          <a:bodyPr/>
          <a:lstStyle/>
          <a:p>
            <a:fld id="{9EFCAA85-8796-4B17-9CA3-4CB18724EF60}" type="slidenum">
              <a:rPr lang="en-US" smtClean="0"/>
              <a:t>50</a:t>
            </a:fld>
            <a:endParaRPr lang="en-US"/>
          </a:p>
        </p:txBody>
      </p:sp>
      <p:pic>
        <p:nvPicPr>
          <p:cNvPr id="6" name="Picture 5" descr="Diagram&#10;&#10;Description automatically generated with low confidence">
            <a:extLst>
              <a:ext uri="{FF2B5EF4-FFF2-40B4-BE49-F238E27FC236}">
                <a16:creationId xmlns:a16="http://schemas.microsoft.com/office/drawing/2014/main" id="{32FF7AC9-FB01-CB16-B7B6-75BC488F4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29006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2DC1EC-AFB2-1DDA-F1C7-005AFE797C75}"/>
                  </a:ext>
                </a:extLst>
              </p:cNvPr>
              <p:cNvSpPr>
                <a:spLocks noGrp="1"/>
              </p:cNvSpPr>
              <p:nvPr>
                <p:ph idx="1"/>
              </p:nvPr>
            </p:nvSpPr>
            <p:spPr>
              <a:xfrm>
                <a:off x="628650" y="566057"/>
                <a:ext cx="7886700" cy="5790294"/>
              </a:xfrm>
            </p:spPr>
            <p:txBody>
              <a:bodyPr>
                <a:normAutofit/>
              </a:bodyPr>
              <a:lstStyle/>
              <a:p>
                <a:r>
                  <a:rPr lang="en-IN" sz="2000" dirty="0"/>
                  <a:t>We now have:</a:t>
                </a:r>
              </a:p>
              <a:p>
                <a:pPr lvl="1"/>
                <a14:m>
                  <m:oMath xmlns:m="http://schemas.openxmlformats.org/officeDocument/2006/math">
                    <m:sSubSup>
                      <m:sSubSupPr>
                        <m:ctrlPr>
                          <a:rPr lang="en-IN" sz="2000" b="1" i="1" dirty="0">
                            <a:latin typeface="Cambria Math" panose="02040503050406030204" pitchFamily="18" charset="0"/>
                          </a:rPr>
                        </m:ctrlPr>
                      </m:sSubSupPr>
                      <m:e>
                        <m:r>
                          <a:rPr lang="en-IN" sz="2000" b="1" dirty="0">
                            <a:latin typeface="Cambria Math" panose="02040503050406030204" pitchFamily="18" charset="0"/>
                          </a:rPr>
                          <m:t>𝚿</m:t>
                        </m:r>
                      </m:e>
                      <m:sub>
                        <m:r>
                          <a:rPr lang="en-IN" sz="2000" b="1" i="1" dirty="0">
                            <a:latin typeface="Cambria Math" panose="02040503050406030204" pitchFamily="18" charset="0"/>
                          </a:rPr>
                          <m:t>𝟎</m:t>
                        </m:r>
                      </m:sub>
                      <m:sup>
                        <m:d>
                          <m:dPr>
                            <m:ctrlPr>
                              <a:rPr lang="en-IN" sz="2000" b="1" i="1" dirty="0">
                                <a:latin typeface="Cambria Math" panose="02040503050406030204" pitchFamily="18" charset="0"/>
                              </a:rPr>
                            </m:ctrlPr>
                          </m:dPr>
                          <m:e>
                            <m:r>
                              <a:rPr lang="en-IN" sz="2000" b="1" i="1" dirty="0" smtClean="0">
                                <a:latin typeface="Cambria Math" panose="02040503050406030204" pitchFamily="18" charset="0"/>
                              </a:rPr>
                              <m:t>𝒕</m:t>
                            </m:r>
                            <m:r>
                              <a:rPr lang="en-IN" sz="2000" b="1" i="1" dirty="0">
                                <a:latin typeface="Cambria Math" panose="02040503050406030204" pitchFamily="18" charset="0"/>
                              </a:rPr>
                              <m:t>+</m:t>
                            </m:r>
                            <m:r>
                              <a:rPr lang="en-IN" sz="2000" b="1" i="1" dirty="0">
                                <a:latin typeface="Cambria Math" panose="02040503050406030204" pitchFamily="18" charset="0"/>
                              </a:rPr>
                              <m:t>𝟏</m:t>
                            </m:r>
                          </m:e>
                        </m:d>
                      </m:sup>
                    </m:sSubSup>
                    <m:r>
                      <a:rPr lang="en-IN" sz="2000" b="0" i="1" dirty="0" smtClean="0">
                        <a:latin typeface="Cambria Math" panose="02040503050406030204" pitchFamily="18" charset="0"/>
                      </a:rPr>
                      <m:t>=</m:t>
                    </m:r>
                    <m:d>
                      <m:dPr>
                        <m:begChr m:val="["/>
                        <m:endChr m:val="]"/>
                        <m:ctrlPr>
                          <a:rPr lang="en-IN" sz="2000" b="0" i="1" dirty="0" smtClean="0">
                            <a:latin typeface="Cambria Math" panose="02040503050406030204" pitchFamily="18" charset="0"/>
                          </a:rPr>
                        </m:ctrlPr>
                      </m:dPr>
                      <m:e>
                        <m:m>
                          <m:mPr>
                            <m:mcs>
                              <m:mc>
                                <m:mcPr>
                                  <m:count m:val="3"/>
                                  <m:mcJc m:val="center"/>
                                </m:mcPr>
                              </m:mc>
                            </m:mcs>
                            <m:ctrlPr>
                              <a:rPr lang="en-IN" sz="2000" b="0" i="1" dirty="0" smtClean="0">
                                <a:latin typeface="Cambria Math" panose="02040503050406030204" pitchFamily="18" charset="0"/>
                              </a:rPr>
                            </m:ctrlPr>
                          </m:mPr>
                          <m:mr>
                            <m:e>
                              <m:r>
                                <a:rPr lang="en-IN" sz="2000" i="1" dirty="0">
                                  <a:latin typeface="Cambria Math" panose="02040503050406030204" pitchFamily="18" charset="0"/>
                                </a:rPr>
                                <m:t>⋮</m:t>
                              </m:r>
                            </m:e>
                            <m:e>
                              <m:r>
                                <a:rPr lang="en-IN" sz="2000" i="1" dirty="0">
                                  <a:latin typeface="Cambria Math" panose="02040503050406030204" pitchFamily="18" charset="0"/>
                                </a:rPr>
                                <m:t>⋮</m:t>
                              </m:r>
                            </m:e>
                            <m:e>
                              <m:r>
                                <a:rPr lang="en-IN" sz="2000" i="1" dirty="0">
                                  <a:latin typeface="Cambria Math" panose="02040503050406030204" pitchFamily="18" charset="0"/>
                                </a:rPr>
                                <m:t>⋮</m:t>
                              </m:r>
                            </m:e>
                          </m:mr>
                          <m:mr>
                            <m:e>
                              <m:f>
                                <m:fPr>
                                  <m:ctrlPr>
                                    <a:rPr lang="en-IN" sz="2000" b="0" i="1" dirty="0" smtClean="0">
                                      <a:latin typeface="Cambria Math" panose="02040503050406030204" pitchFamily="18" charset="0"/>
                                    </a:rPr>
                                  </m:ctrlPr>
                                </m:fPr>
                                <m:num>
                                  <m:sSubSup>
                                    <m:sSubSupPr>
                                      <m:ctrlPr>
                                        <a:rPr lang="en-IN" sz="2000" b="0" i="1" dirty="0" smtClean="0">
                                          <a:latin typeface="Cambria Math" panose="02040503050406030204" pitchFamily="18" charset="0"/>
                                        </a:rPr>
                                      </m:ctrlPr>
                                    </m:sSubSupPr>
                                    <m:e>
                                      <m:r>
                                        <m:rPr>
                                          <m:sty m:val="p"/>
                                        </m:rPr>
                                        <a:rPr lang="en-IN" sz="2000" b="0" i="0" dirty="0" smtClean="0">
                                          <a:latin typeface="Cambria Math" panose="02040503050406030204" pitchFamily="18" charset="0"/>
                                        </a:rPr>
                                        <m:t>Ω</m:t>
                                      </m:r>
                                    </m:e>
                                    <m:sub>
                                      <m:r>
                                        <a:rPr lang="en-IN" sz="2000" b="0" i="1" dirty="0" smtClean="0">
                                          <a:latin typeface="Cambria Math" panose="02040503050406030204" pitchFamily="18" charset="0"/>
                                        </a:rPr>
                                        <m:t>0</m:t>
                                      </m:r>
                                    </m:sub>
                                    <m:sup>
                                      <m:d>
                                        <m:dPr>
                                          <m:ctrlPr>
                                            <a:rPr lang="en-IN" sz="2000" b="0" i="1" dirty="0" smtClean="0">
                                              <a:latin typeface="Cambria Math" panose="02040503050406030204" pitchFamily="18" charset="0"/>
                                            </a:rPr>
                                          </m:ctrlPr>
                                        </m:dPr>
                                        <m:e>
                                          <m:r>
                                            <a:rPr lang="en-IN" sz="2000" b="0" i="1" dirty="0" smtClean="0">
                                              <a:latin typeface="Cambria Math" panose="02040503050406030204" pitchFamily="18" charset="0"/>
                                            </a:rPr>
                                            <m:t>𝑡</m:t>
                                          </m:r>
                                        </m:e>
                                      </m:d>
                                    </m:sup>
                                  </m:sSubSup>
                                  <m:d>
                                    <m:dPr>
                                      <m:begChr m:val="|"/>
                                      <m:endChr m:val="⟩"/>
                                      <m:ctrlPr>
                                        <a:rPr lang="en-IN" sz="2000" b="0" i="1" dirty="0" smtClean="0">
                                          <a:latin typeface="Cambria Math" panose="02040503050406030204" pitchFamily="18" charset="0"/>
                                        </a:rPr>
                                      </m:ctrlPr>
                                    </m:dPr>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𝜓</m:t>
                                          </m:r>
                                        </m:e>
                                        <m:sub>
                                          <m:r>
                                            <a:rPr lang="en-IN" sz="2000" b="0" i="1" dirty="0" smtClean="0">
                                              <a:latin typeface="Cambria Math" panose="02040503050406030204" pitchFamily="18" charset="0"/>
                                            </a:rPr>
                                            <m:t>0</m:t>
                                          </m:r>
                                        </m:sub>
                                      </m:sSub>
                                    </m:e>
                                  </m:d>
                                </m:num>
                                <m:den>
                                  <m:sSub>
                                    <m:sSubPr>
                                      <m:ctrlPr>
                                        <a:rPr lang="en-IN" sz="2000" b="0" i="1" dirty="0" smtClean="0">
                                          <a:latin typeface="Cambria Math" panose="02040503050406030204" pitchFamily="18" charset="0"/>
                                        </a:rPr>
                                      </m:ctrlPr>
                                    </m:sSubPr>
                                    <m:e>
                                      <m:d>
                                        <m:dPr>
                                          <m:begChr m:val="‖"/>
                                          <m:endChr m:val="‖"/>
                                          <m:ctrlPr>
                                            <a:rPr lang="en-IN" sz="2000" b="0" i="1" dirty="0" smtClean="0">
                                              <a:latin typeface="Cambria Math" panose="02040503050406030204" pitchFamily="18" charset="0"/>
                                            </a:rPr>
                                          </m:ctrlPr>
                                        </m:dPr>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𝑞</m:t>
                                              </m:r>
                                            </m:e>
                                            <m:sub>
                                              <m:r>
                                                <a:rPr lang="en-IN" sz="2000" b="0" i="1" dirty="0" smtClean="0">
                                                  <a:latin typeface="Cambria Math" panose="02040503050406030204" pitchFamily="18" charset="0"/>
                                                </a:rPr>
                                                <m:t>0</m:t>
                                              </m:r>
                                            </m:sub>
                                          </m:sSub>
                                        </m:e>
                                      </m:d>
                                    </m:e>
                                    <m:sub>
                                      <m:r>
                                        <a:rPr lang="en-IN" sz="2000" b="0" i="1" dirty="0" smtClean="0">
                                          <a:latin typeface="Cambria Math" panose="02040503050406030204" pitchFamily="18" charset="0"/>
                                        </a:rPr>
                                        <m:t>1</m:t>
                                      </m:r>
                                    </m:sub>
                                  </m:sSub>
                                </m:den>
                              </m:f>
                            </m:e>
                            <m:e>
                              <m:r>
                                <a:rPr lang="en-IN" sz="2000" i="1" dirty="0">
                                  <a:latin typeface="Cambria Math" panose="02040503050406030204" pitchFamily="18" charset="0"/>
                                </a:rPr>
                                <m:t>⋯</m:t>
                              </m:r>
                            </m:e>
                            <m:e>
                              <m:f>
                                <m:fPr>
                                  <m:ctrlPr>
                                    <a:rPr lang="en-IN" sz="2000" b="0" i="1" dirty="0" smtClean="0">
                                      <a:latin typeface="Cambria Math" panose="02040503050406030204" pitchFamily="18" charset="0"/>
                                    </a:rPr>
                                  </m:ctrlPr>
                                </m:fPr>
                                <m:num>
                                  <m:sSubSup>
                                    <m:sSubSupPr>
                                      <m:ctrlPr>
                                        <a:rPr lang="en-IN" sz="2000" b="0" i="1" dirty="0" smtClean="0">
                                          <a:latin typeface="Cambria Math" panose="02040503050406030204" pitchFamily="18" charset="0"/>
                                        </a:rPr>
                                      </m:ctrlPr>
                                    </m:sSubSupPr>
                                    <m:e>
                                      <m:r>
                                        <m:rPr>
                                          <m:sty m:val="p"/>
                                        </m:rPr>
                                        <a:rPr lang="en-IN" sz="2000" b="0" i="0" dirty="0" smtClean="0">
                                          <a:latin typeface="Cambria Math" panose="02040503050406030204" pitchFamily="18" charset="0"/>
                                        </a:rPr>
                                        <m:t>Ω</m:t>
                                      </m:r>
                                    </m:e>
                                    <m:sub>
                                      <m:r>
                                        <a:rPr lang="en-IN" sz="2000" b="0" i="1" dirty="0" smtClean="0">
                                          <a:latin typeface="Cambria Math" panose="02040503050406030204" pitchFamily="18" charset="0"/>
                                        </a:rPr>
                                        <m:t>𝑛</m:t>
                                      </m:r>
                                      <m:r>
                                        <a:rPr lang="en-IN" sz="2000" b="0" i="1" dirty="0" smtClean="0">
                                          <a:latin typeface="Cambria Math" panose="02040503050406030204" pitchFamily="18" charset="0"/>
                                        </a:rPr>
                                        <m:t>−1</m:t>
                                      </m:r>
                                    </m:sub>
                                    <m:sup>
                                      <m:d>
                                        <m:dPr>
                                          <m:ctrlPr>
                                            <a:rPr lang="en-IN" sz="2000" b="0" i="1" dirty="0" smtClean="0">
                                              <a:latin typeface="Cambria Math" panose="02040503050406030204" pitchFamily="18" charset="0"/>
                                            </a:rPr>
                                          </m:ctrlPr>
                                        </m:dPr>
                                        <m:e>
                                          <m:r>
                                            <a:rPr lang="en-IN" sz="2000" b="0" i="1" dirty="0" smtClean="0">
                                              <a:latin typeface="Cambria Math" panose="02040503050406030204" pitchFamily="18" charset="0"/>
                                            </a:rPr>
                                            <m:t>𝑡</m:t>
                                          </m:r>
                                        </m:e>
                                      </m:d>
                                    </m:sup>
                                  </m:sSubSup>
                                  <m:d>
                                    <m:dPr>
                                      <m:begChr m:val="|"/>
                                      <m:endChr m:val="⟩"/>
                                      <m:ctrlPr>
                                        <a:rPr lang="en-IN" sz="2000" b="0" i="1" dirty="0" smtClean="0">
                                          <a:latin typeface="Cambria Math" panose="02040503050406030204" pitchFamily="18" charset="0"/>
                                        </a:rPr>
                                      </m:ctrlPr>
                                    </m:dPr>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𝜓</m:t>
                                          </m:r>
                                        </m:e>
                                        <m:sub>
                                          <m:r>
                                            <a:rPr lang="en-IN" sz="2000" b="0" i="1" dirty="0" smtClean="0">
                                              <a:latin typeface="Cambria Math" panose="02040503050406030204" pitchFamily="18" charset="0"/>
                                            </a:rPr>
                                            <m:t>0</m:t>
                                          </m:r>
                                        </m:sub>
                                      </m:sSub>
                                    </m:e>
                                  </m:d>
                                </m:num>
                                <m:den>
                                  <m:sSub>
                                    <m:sSubPr>
                                      <m:ctrlPr>
                                        <a:rPr lang="en-IN" sz="2000" b="0" i="1" dirty="0" smtClean="0">
                                          <a:latin typeface="Cambria Math" panose="02040503050406030204" pitchFamily="18" charset="0"/>
                                        </a:rPr>
                                      </m:ctrlPr>
                                    </m:sSubPr>
                                    <m:e>
                                      <m:d>
                                        <m:dPr>
                                          <m:begChr m:val="‖"/>
                                          <m:endChr m:val="‖"/>
                                          <m:ctrlPr>
                                            <a:rPr lang="en-IN" sz="2000" b="0" i="1" dirty="0" smtClean="0">
                                              <a:latin typeface="Cambria Math" panose="02040503050406030204" pitchFamily="18" charset="0"/>
                                            </a:rPr>
                                          </m:ctrlPr>
                                        </m:dPr>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𝑞</m:t>
                                              </m:r>
                                            </m:e>
                                            <m:sub>
                                              <m:r>
                                                <a:rPr lang="en-IN" sz="2000" b="0" i="1" dirty="0" smtClean="0">
                                                  <a:latin typeface="Cambria Math" panose="02040503050406030204" pitchFamily="18" charset="0"/>
                                                </a:rPr>
                                                <m:t>𝑛</m:t>
                                              </m:r>
                                              <m:r>
                                                <a:rPr lang="en-IN" sz="2000" b="0" i="1" dirty="0" smtClean="0">
                                                  <a:latin typeface="Cambria Math" panose="02040503050406030204" pitchFamily="18" charset="0"/>
                                                </a:rPr>
                                                <m:t>−1</m:t>
                                              </m:r>
                                            </m:sub>
                                          </m:sSub>
                                        </m:e>
                                      </m:d>
                                    </m:e>
                                    <m:sub>
                                      <m:r>
                                        <a:rPr lang="en-IN" sz="2000" b="0" i="1" dirty="0" smtClean="0">
                                          <a:latin typeface="Cambria Math" panose="02040503050406030204" pitchFamily="18" charset="0"/>
                                        </a:rPr>
                                        <m:t>1</m:t>
                                      </m:r>
                                    </m:sub>
                                  </m:sSub>
                                </m:den>
                              </m:f>
                            </m:e>
                          </m:mr>
                          <m:mr>
                            <m:e>
                              <m:r>
                                <a:rPr lang="en-IN" sz="2000" i="1" dirty="0">
                                  <a:latin typeface="Cambria Math" panose="02040503050406030204" pitchFamily="18" charset="0"/>
                                </a:rPr>
                                <m:t>⋮</m:t>
                              </m:r>
                            </m:e>
                            <m:e>
                              <m:r>
                                <a:rPr lang="en-IN" sz="2000" i="1" dirty="0">
                                  <a:latin typeface="Cambria Math" panose="02040503050406030204" pitchFamily="18" charset="0"/>
                                </a:rPr>
                                <m:t>⋮</m:t>
                              </m:r>
                            </m:e>
                            <m:e>
                              <m:r>
                                <a:rPr lang="en-IN" sz="2000" i="1" dirty="0">
                                  <a:latin typeface="Cambria Math" panose="02040503050406030204" pitchFamily="18" charset="0"/>
                                </a:rPr>
                                <m:t>⋮</m:t>
                              </m:r>
                            </m:e>
                          </m:mr>
                        </m:m>
                      </m:e>
                    </m:d>
                  </m:oMath>
                </a14:m>
                <a:endParaRPr lang="en-IN" sz="2000" dirty="0"/>
              </a:p>
              <a:p>
                <a:r>
                  <a:rPr lang="en-IN" sz="2000" dirty="0"/>
                  <a:t>We define </a:t>
                </a:r>
                <a14:m>
                  <m:oMath xmlns:m="http://schemas.openxmlformats.org/officeDocument/2006/math">
                    <m:d>
                      <m:dPr>
                        <m:begChr m:val="|"/>
                        <m:endChr m:val="⟩"/>
                        <m:ctrlPr>
                          <a:rPr lang="en-IN" sz="2000" b="0" i="1" smtClean="0">
                            <a:latin typeface="Cambria Math" panose="02040503050406030204" pitchFamily="18" charset="0"/>
                          </a:rPr>
                        </m:ctrlPr>
                      </m:dPr>
                      <m:e>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𝜓</m:t>
                            </m:r>
                          </m:e>
                          <m:sub>
                            <m:r>
                              <a:rPr lang="en-IN" sz="2000" b="0" i="1" smtClean="0">
                                <a:latin typeface="Cambria Math" panose="02040503050406030204" pitchFamily="18" charset="0"/>
                              </a:rPr>
                              <m:t>𝑖</m:t>
                            </m:r>
                          </m:sub>
                          <m: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𝑡</m:t>
                                </m:r>
                                <m:r>
                                  <a:rPr lang="en-IN" sz="2000" b="0" i="1" smtClean="0">
                                    <a:latin typeface="Cambria Math" panose="02040503050406030204" pitchFamily="18" charset="0"/>
                                  </a:rPr>
                                  <m:t>+1</m:t>
                                </m:r>
                              </m:e>
                            </m:d>
                          </m:sup>
                        </m:sSubSup>
                      </m:e>
                    </m:d>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m:rPr>
                            <m:sty m:val="p"/>
                          </m:rPr>
                          <a:rPr lang="en-IN" sz="2000" b="0" i="0" smtClean="0">
                            <a:latin typeface="Cambria Math" panose="02040503050406030204" pitchFamily="18" charset="0"/>
                          </a:rPr>
                          <m:t>Ω</m:t>
                        </m:r>
                      </m:e>
                      <m:sub>
                        <m:r>
                          <a:rPr lang="en-IN" sz="2000" b="0" i="1" smtClean="0">
                            <a:latin typeface="Cambria Math" panose="02040503050406030204" pitchFamily="18" charset="0"/>
                          </a:rPr>
                          <m:t>𝑖</m:t>
                        </m:r>
                      </m:sub>
                      <m:sup>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𝑡</m:t>
                            </m:r>
                          </m:e>
                        </m:d>
                      </m:sup>
                    </m:sSub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𝜓</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m:t>
                    </m:r>
                  </m:oMath>
                </a14:m>
                <a:r>
                  <a:rPr lang="en-IN" sz="2000" dirty="0"/>
                  <a:t>.</a:t>
                </a:r>
              </a:p>
              <a:p>
                <a:r>
                  <a:rPr lang="en-IN" sz="2000" dirty="0"/>
                  <a:t>For iteration </a:t>
                </a:r>
                <a14:m>
                  <m:oMath xmlns:m="http://schemas.openxmlformats.org/officeDocument/2006/math">
                    <m:r>
                      <a:rPr lang="en-IN" sz="2000" b="1" i="0" smtClean="0">
                        <a:latin typeface="Cambria Math" panose="02040503050406030204" pitchFamily="18" charset="0"/>
                      </a:rPr>
                      <m:t>𝐭</m:t>
                    </m:r>
                    <m:r>
                      <a:rPr lang="en-IN" sz="2000" b="1" i="1" smtClean="0">
                        <a:latin typeface="Cambria Math" panose="02040503050406030204" pitchFamily="18" charset="0"/>
                      </a:rPr>
                      <m:t>=</m:t>
                    </m:r>
                    <m:r>
                      <a:rPr lang="en-IN" sz="2000" b="1" i="1" smtClean="0">
                        <a:latin typeface="Cambria Math" panose="02040503050406030204" pitchFamily="18" charset="0"/>
                      </a:rPr>
                      <m:t>𝟏</m:t>
                    </m:r>
                    <m:r>
                      <a:rPr lang="en-IN" sz="2000" b="1" i="1" smtClean="0">
                        <a:latin typeface="Cambria Math" panose="02040503050406030204" pitchFamily="18" charset="0"/>
                      </a:rPr>
                      <m:t>,…,</m:t>
                    </m:r>
                    <m:r>
                      <a:rPr lang="en-IN" sz="2000" b="1" i="1" smtClean="0">
                        <a:latin typeface="Cambria Math" panose="02040503050406030204" pitchFamily="18" charset="0"/>
                      </a:rPr>
                      <m:t>𝒕𝒊𝒍𝒍</m:t>
                    </m:r>
                    <m:r>
                      <a:rPr lang="en-IN" sz="2000" b="1" i="1" smtClean="0">
                        <a:latin typeface="Cambria Math" panose="02040503050406030204" pitchFamily="18" charset="0"/>
                      </a:rPr>
                      <m:t> </m:t>
                    </m:r>
                    <m:r>
                      <a:rPr lang="en-IN" sz="2000" b="1" i="1" smtClean="0">
                        <a:latin typeface="Cambria Math" panose="02040503050406030204" pitchFamily="18" charset="0"/>
                      </a:rPr>
                      <m:t>𝒄𝒐𝒏𝒗𝒆𝒓𝒈𝒆𝒏𝒄𝒆</m:t>
                    </m:r>
                  </m:oMath>
                </a14:m>
                <a:endParaRPr lang="en-IN" sz="2000" b="1" dirty="0"/>
              </a:p>
              <a:p>
                <a:r>
                  <a:rPr lang="en-IN" sz="2000" dirty="0"/>
                  <a:t>Chebyshev Filtering:</a:t>
                </a:r>
                <a:r>
                  <a:rPr lang="en-IN" sz="2000" b="1" dirty="0"/>
                  <a:t> </a:t>
                </a:r>
                <a14:m>
                  <m:oMath xmlns:m="http://schemas.openxmlformats.org/officeDocument/2006/math">
                    <m:sSubSup>
                      <m:sSubSupPr>
                        <m:ctrlPr>
                          <a:rPr lang="en-IN" sz="2000" b="1" i="1" smtClean="0">
                            <a:latin typeface="Cambria Math" panose="02040503050406030204" pitchFamily="18" charset="0"/>
                          </a:rPr>
                        </m:ctrlPr>
                      </m:sSubSupPr>
                      <m:e>
                        <m:r>
                          <a:rPr lang="en-IN" sz="2000" b="1" i="0" smtClean="0">
                            <a:latin typeface="Cambria Math" panose="02040503050406030204" pitchFamily="18" charset="0"/>
                          </a:rPr>
                          <m:t>𝚿</m:t>
                        </m:r>
                      </m:e>
                      <m:sub>
                        <m:r>
                          <a:rPr lang="en-IN" sz="2000" b="1" i="1" smtClean="0">
                            <a:latin typeface="Cambria Math" panose="02040503050406030204" pitchFamily="18" charset="0"/>
                          </a:rPr>
                          <m:t>𝑭</m:t>
                        </m:r>
                      </m:sub>
                      <m:sup>
                        <m:d>
                          <m:dPr>
                            <m:ctrlPr>
                              <a:rPr lang="en-IN" sz="2000" b="1" i="1" smtClean="0">
                                <a:latin typeface="Cambria Math" panose="02040503050406030204" pitchFamily="18" charset="0"/>
                              </a:rPr>
                            </m:ctrlPr>
                          </m:dPr>
                          <m:e>
                            <m:r>
                              <a:rPr lang="en-IN" sz="2000" b="1" i="1" smtClean="0">
                                <a:latin typeface="Cambria Math" panose="02040503050406030204" pitchFamily="18" charset="0"/>
                              </a:rPr>
                              <m:t>𝒕</m:t>
                            </m:r>
                          </m:e>
                        </m:d>
                      </m:sup>
                    </m:sSubSup>
                    <m:r>
                      <a:rPr lang="en-IN" sz="2000" b="1" i="1" smtClean="0">
                        <a:latin typeface="Cambria Math" panose="02040503050406030204" pitchFamily="18" charset="0"/>
                      </a:rPr>
                      <m:t>=</m:t>
                    </m:r>
                    <m:sSub>
                      <m:sSubPr>
                        <m:ctrlPr>
                          <a:rPr lang="en-IN" sz="2000" i="1" smtClean="0">
                            <a:latin typeface="Cambria Math" panose="02040503050406030204" pitchFamily="18" charset="0"/>
                          </a:rPr>
                        </m:ctrlPr>
                      </m:sSubPr>
                      <m:e>
                        <m:r>
                          <a:rPr lang="en-IN" sz="2000" b="0" i="1" smtClean="0">
                            <a:latin typeface="Cambria Math" panose="02040503050406030204" pitchFamily="18" charset="0"/>
                          </a:rPr>
                          <m:t>𝑇</m:t>
                        </m:r>
                      </m:e>
                      <m:sub>
                        <m:r>
                          <a:rPr lang="en-IN" sz="2000" b="0" i="1" smtClean="0">
                            <a:latin typeface="Cambria Math" panose="02040503050406030204" pitchFamily="18" charset="0"/>
                          </a:rPr>
                          <m:t>𝑘</m:t>
                        </m:r>
                      </m:sub>
                    </m:sSub>
                    <m:d>
                      <m:dPr>
                        <m:ctrlPr>
                          <a:rPr lang="en-IN" sz="2000" b="1" i="1" smtClean="0">
                            <a:latin typeface="Cambria Math" panose="02040503050406030204" pitchFamily="18" charset="0"/>
                          </a:rPr>
                        </m:ctrlPr>
                      </m:dPr>
                      <m:e>
                        <m:r>
                          <a:rPr lang="en-IN" sz="2000" b="1" i="0" smtClean="0">
                            <a:latin typeface="Cambria Math" panose="02040503050406030204" pitchFamily="18" charset="0"/>
                          </a:rPr>
                          <m:t>𝐇</m:t>
                        </m:r>
                      </m:e>
                    </m:d>
                    <m:sSubSup>
                      <m:sSubSupPr>
                        <m:ctrlPr>
                          <a:rPr lang="en-IN" sz="2000" b="1" i="1" smtClean="0">
                            <a:latin typeface="Cambria Math" panose="02040503050406030204" pitchFamily="18" charset="0"/>
                          </a:rPr>
                        </m:ctrlPr>
                      </m:sSubSupPr>
                      <m:e>
                        <m:r>
                          <a:rPr lang="en-IN" sz="2000" b="1" i="0" smtClean="0">
                            <a:latin typeface="Cambria Math" panose="02040503050406030204" pitchFamily="18" charset="0"/>
                          </a:rPr>
                          <m:t>𝚿</m:t>
                        </m:r>
                      </m:e>
                      <m:sub>
                        <m:r>
                          <a:rPr lang="en-IN" sz="2000" b="1" i="1" smtClean="0">
                            <a:latin typeface="Cambria Math" panose="02040503050406030204" pitchFamily="18" charset="0"/>
                          </a:rPr>
                          <m:t>𝟎</m:t>
                        </m:r>
                      </m:sub>
                      <m:sup>
                        <m:d>
                          <m:dPr>
                            <m:ctrlPr>
                              <a:rPr lang="en-IN" sz="2000" b="1" i="1" smtClean="0">
                                <a:latin typeface="Cambria Math" panose="02040503050406030204" pitchFamily="18" charset="0"/>
                              </a:rPr>
                            </m:ctrlPr>
                          </m:dPr>
                          <m:e>
                            <m:r>
                              <a:rPr lang="en-IN" sz="2000" b="1" i="1" smtClean="0">
                                <a:latin typeface="Cambria Math" panose="02040503050406030204" pitchFamily="18" charset="0"/>
                              </a:rPr>
                              <m:t>𝒕</m:t>
                            </m:r>
                          </m:e>
                        </m:d>
                      </m:sup>
                    </m:sSubSup>
                  </m:oMath>
                </a14:m>
                <a:endParaRPr lang="en-IN" sz="2000" b="1" dirty="0"/>
              </a:p>
              <a:p>
                <a:pPr lvl="1"/>
                <a14:m>
                  <m:oMath xmlns:m="http://schemas.openxmlformats.org/officeDocument/2006/math">
                    <m:sSubSup>
                      <m:sSubSupPr>
                        <m:ctrlPr>
                          <a:rPr lang="en-IN" sz="1600" b="1" i="1" dirty="0" smtClean="0">
                            <a:latin typeface="Cambria Math" panose="02040503050406030204" pitchFamily="18" charset="0"/>
                          </a:rPr>
                        </m:ctrlPr>
                      </m:sSubSupPr>
                      <m:e>
                        <m:r>
                          <a:rPr lang="en-IN" sz="1600" b="1" i="0" dirty="0" smtClean="0">
                            <a:latin typeface="Cambria Math" panose="02040503050406030204" pitchFamily="18" charset="0"/>
                          </a:rPr>
                          <m:t>𝚿</m:t>
                        </m:r>
                      </m:e>
                      <m:sub>
                        <m:r>
                          <a:rPr lang="en-IN" sz="1600" b="1" i="1" dirty="0" smtClean="0">
                            <a:latin typeface="Cambria Math" panose="02040503050406030204" pitchFamily="18" charset="0"/>
                          </a:rPr>
                          <m:t>𝑭</m:t>
                        </m:r>
                      </m:sub>
                      <m:sup>
                        <m:d>
                          <m:dPr>
                            <m:ctrlPr>
                              <a:rPr lang="en-IN" sz="1600" b="1" i="1" dirty="0" smtClean="0">
                                <a:latin typeface="Cambria Math" panose="02040503050406030204" pitchFamily="18" charset="0"/>
                              </a:rPr>
                            </m:ctrlPr>
                          </m:dPr>
                          <m:e>
                            <m:r>
                              <a:rPr lang="en-IN" sz="1600" b="1" i="1" dirty="0" smtClean="0">
                                <a:latin typeface="Cambria Math" panose="02040503050406030204" pitchFamily="18" charset="0"/>
                              </a:rPr>
                              <m:t>𝒕</m:t>
                            </m:r>
                          </m:e>
                        </m:d>
                      </m:sup>
                    </m:sSubSup>
                    <m:r>
                      <a:rPr lang="en-IN" sz="1600" b="0" i="1" dirty="0" smtClean="0">
                        <a:latin typeface="Cambria Math" panose="02040503050406030204" pitchFamily="18" charset="0"/>
                      </a:rPr>
                      <m:t>=</m:t>
                    </m:r>
                    <m:d>
                      <m:dPr>
                        <m:begChr m:val="["/>
                        <m:endChr m:val="]"/>
                        <m:ctrlPr>
                          <a:rPr lang="en-IN" sz="1600" b="0" i="1" dirty="0" smtClean="0">
                            <a:latin typeface="Cambria Math" panose="02040503050406030204" pitchFamily="18" charset="0"/>
                          </a:rPr>
                        </m:ctrlPr>
                      </m:dPr>
                      <m:e>
                        <m:m>
                          <m:mPr>
                            <m:mcs>
                              <m:mc>
                                <m:mcPr>
                                  <m:count m:val="3"/>
                                  <m:mcJc m:val="center"/>
                                </m:mcPr>
                              </m:mc>
                            </m:mcs>
                            <m:ctrlPr>
                              <a:rPr lang="en-IN" sz="1600" b="0" i="1" dirty="0" smtClean="0">
                                <a:latin typeface="Cambria Math" panose="02040503050406030204" pitchFamily="18" charset="0"/>
                              </a:rPr>
                            </m:ctrlPr>
                          </m:mPr>
                          <m:mr>
                            <m:e>
                              <m:r>
                                <a:rPr lang="en-IN" sz="1600" i="1" dirty="0">
                                  <a:latin typeface="Cambria Math" panose="02040503050406030204" pitchFamily="18" charset="0"/>
                                </a:rPr>
                                <m:t>⋮</m:t>
                              </m:r>
                            </m:e>
                            <m:e>
                              <m:r>
                                <a:rPr lang="en-IN" sz="1600" i="1" dirty="0">
                                  <a:latin typeface="Cambria Math" panose="02040503050406030204" pitchFamily="18" charset="0"/>
                                </a:rPr>
                                <m:t>⋮</m:t>
                              </m:r>
                            </m:e>
                            <m:e>
                              <m:r>
                                <a:rPr lang="en-IN" sz="1600" i="1" dirty="0">
                                  <a:latin typeface="Cambria Math" panose="02040503050406030204" pitchFamily="18" charset="0"/>
                                </a:rPr>
                                <m:t>⋮</m:t>
                              </m:r>
                            </m:e>
                          </m:mr>
                          <m:mr>
                            <m:e>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𝑇</m:t>
                                  </m:r>
                                </m:e>
                                <m:sub>
                                  <m:r>
                                    <a:rPr lang="en-IN" sz="1600" b="0" i="1" dirty="0" smtClean="0">
                                      <a:latin typeface="Cambria Math" panose="02040503050406030204" pitchFamily="18" charset="0"/>
                                    </a:rPr>
                                    <m:t>𝑘</m:t>
                                  </m:r>
                                </m:sub>
                              </m:sSub>
                              <m:r>
                                <a:rPr lang="en-IN" sz="1600" b="0" i="1" dirty="0" smtClean="0">
                                  <a:latin typeface="Cambria Math" panose="02040503050406030204" pitchFamily="18" charset="0"/>
                                </a:rPr>
                                <m:t>(</m:t>
                              </m:r>
                              <m:r>
                                <a:rPr lang="en-IN" sz="1600" b="1" i="0" dirty="0" smtClean="0">
                                  <a:latin typeface="Cambria Math" panose="02040503050406030204" pitchFamily="18" charset="0"/>
                                </a:rPr>
                                <m:t>𝐇</m:t>
                              </m:r>
                              <m:r>
                                <a:rPr lang="en-IN" sz="1600" b="0" i="1" dirty="0" smtClean="0">
                                  <a:latin typeface="Cambria Math" panose="02040503050406030204" pitchFamily="18" charset="0"/>
                                </a:rPr>
                                <m:t>)|</m:t>
                              </m:r>
                              <m:sSubSup>
                                <m:sSubSupPr>
                                  <m:ctrlPr>
                                    <a:rPr lang="en-IN" sz="1600" b="0" i="1" dirty="0" smtClean="0">
                                      <a:latin typeface="Cambria Math" panose="02040503050406030204" pitchFamily="18" charset="0"/>
                                    </a:rPr>
                                  </m:ctrlPr>
                                </m:sSubSupPr>
                                <m:e>
                                  <m:r>
                                    <a:rPr lang="en-IN" sz="1600" b="0" i="1" dirty="0" smtClean="0">
                                      <a:latin typeface="Cambria Math" panose="02040503050406030204" pitchFamily="18" charset="0"/>
                                    </a:rPr>
                                    <m:t>𝜓</m:t>
                                  </m:r>
                                </m:e>
                                <m:sub>
                                  <m:r>
                                    <a:rPr lang="en-IN" sz="1600" b="0" i="1" dirty="0" smtClean="0">
                                      <a:latin typeface="Cambria Math" panose="02040503050406030204" pitchFamily="18" charset="0"/>
                                    </a:rPr>
                                    <m:t>0</m:t>
                                  </m:r>
                                </m:sub>
                                <m:sup>
                                  <m:d>
                                    <m:dPr>
                                      <m:ctrlPr>
                                        <a:rPr lang="en-IN" sz="1600" b="0" i="1" dirty="0" smtClean="0">
                                          <a:latin typeface="Cambria Math" panose="02040503050406030204" pitchFamily="18" charset="0"/>
                                        </a:rPr>
                                      </m:ctrlPr>
                                    </m:dPr>
                                    <m:e>
                                      <m:r>
                                        <a:rPr lang="en-IN" sz="1600" b="0" i="1" dirty="0" smtClean="0">
                                          <a:latin typeface="Cambria Math" panose="02040503050406030204" pitchFamily="18" charset="0"/>
                                        </a:rPr>
                                        <m:t>𝑡</m:t>
                                      </m:r>
                                    </m:e>
                                  </m:d>
                                </m:sup>
                              </m:sSubSup>
                              <m:r>
                                <a:rPr lang="en-IN" sz="1600" b="0" i="1" dirty="0" smtClean="0">
                                  <a:latin typeface="Cambria Math" panose="02040503050406030204" pitchFamily="18" charset="0"/>
                                </a:rPr>
                                <m:t>⟩</m:t>
                              </m:r>
                            </m:e>
                            <m:e>
                              <m:r>
                                <a:rPr lang="en-IN" sz="1600" i="1" dirty="0">
                                  <a:latin typeface="Cambria Math" panose="02040503050406030204" pitchFamily="18" charset="0"/>
                                </a:rPr>
                                <m:t>⋯</m:t>
                              </m:r>
                            </m:e>
                            <m:e>
                              <m:sSub>
                                <m:sSubPr>
                                  <m:ctrlPr>
                                    <a:rPr lang="en-IN" sz="1600" b="0" i="1" dirty="0" smtClean="0">
                                      <a:latin typeface="Cambria Math" panose="02040503050406030204" pitchFamily="18" charset="0"/>
                                    </a:rPr>
                                  </m:ctrlPr>
                                </m:sSubPr>
                                <m:e>
                                  <m:r>
                                    <a:rPr lang="en-IN" sz="1600" b="0" i="1" dirty="0" smtClean="0">
                                      <a:latin typeface="Cambria Math" panose="02040503050406030204" pitchFamily="18" charset="0"/>
                                    </a:rPr>
                                    <m:t>𝑇</m:t>
                                  </m:r>
                                </m:e>
                                <m:sub>
                                  <m:r>
                                    <a:rPr lang="en-IN" sz="1600" b="0" i="1" dirty="0" smtClean="0">
                                      <a:latin typeface="Cambria Math" panose="02040503050406030204" pitchFamily="18" charset="0"/>
                                    </a:rPr>
                                    <m:t>𝑘</m:t>
                                  </m:r>
                                </m:sub>
                              </m:sSub>
                              <m:r>
                                <a:rPr lang="en-IN" sz="1600" b="0" i="1" dirty="0" smtClean="0">
                                  <a:latin typeface="Cambria Math" panose="02040503050406030204" pitchFamily="18" charset="0"/>
                                </a:rPr>
                                <m:t>(</m:t>
                              </m:r>
                              <m:r>
                                <a:rPr lang="en-IN" sz="1600" b="1" i="0" dirty="0" smtClean="0">
                                  <a:latin typeface="Cambria Math" panose="02040503050406030204" pitchFamily="18" charset="0"/>
                                </a:rPr>
                                <m:t>𝐇</m:t>
                              </m:r>
                              <m:r>
                                <a:rPr lang="en-IN" sz="1600" b="0" i="1" dirty="0" smtClean="0">
                                  <a:latin typeface="Cambria Math" panose="02040503050406030204" pitchFamily="18" charset="0"/>
                                </a:rPr>
                                <m:t>)|</m:t>
                              </m:r>
                              <m:sSubSup>
                                <m:sSubSupPr>
                                  <m:ctrlPr>
                                    <a:rPr lang="en-IN" sz="1600" b="0" i="1" dirty="0" smtClean="0">
                                      <a:latin typeface="Cambria Math" panose="02040503050406030204" pitchFamily="18" charset="0"/>
                                    </a:rPr>
                                  </m:ctrlPr>
                                </m:sSubSupPr>
                                <m:e>
                                  <m:r>
                                    <a:rPr lang="en-IN" sz="1600" b="0" i="1" dirty="0" smtClean="0">
                                      <a:latin typeface="Cambria Math" panose="02040503050406030204" pitchFamily="18" charset="0"/>
                                    </a:rPr>
                                    <m:t>𝜓</m:t>
                                  </m:r>
                                </m:e>
                                <m:sub>
                                  <m:r>
                                    <a:rPr lang="en-IN" sz="1600" b="0" i="1" dirty="0" smtClean="0">
                                      <a:latin typeface="Cambria Math" panose="02040503050406030204" pitchFamily="18" charset="0"/>
                                    </a:rPr>
                                    <m:t>𝑛</m:t>
                                  </m:r>
                                  <m:r>
                                    <a:rPr lang="en-IN" sz="1600" b="0" i="1" dirty="0" smtClean="0">
                                      <a:latin typeface="Cambria Math" panose="02040503050406030204" pitchFamily="18" charset="0"/>
                                    </a:rPr>
                                    <m:t>−1</m:t>
                                  </m:r>
                                </m:sub>
                                <m:sup>
                                  <m:d>
                                    <m:dPr>
                                      <m:ctrlPr>
                                        <a:rPr lang="en-IN" sz="1600" b="0" i="1" dirty="0" smtClean="0">
                                          <a:latin typeface="Cambria Math" panose="02040503050406030204" pitchFamily="18" charset="0"/>
                                        </a:rPr>
                                      </m:ctrlPr>
                                    </m:dPr>
                                    <m:e>
                                      <m:r>
                                        <a:rPr lang="en-IN" sz="1600" b="0" i="1" dirty="0" smtClean="0">
                                          <a:latin typeface="Cambria Math" panose="02040503050406030204" pitchFamily="18" charset="0"/>
                                        </a:rPr>
                                        <m:t>𝑡</m:t>
                                      </m:r>
                                    </m:e>
                                  </m:d>
                                </m:sup>
                              </m:sSubSup>
                              <m:r>
                                <a:rPr lang="en-IN" sz="1600" b="0" i="1" dirty="0" smtClean="0">
                                  <a:latin typeface="Cambria Math" panose="02040503050406030204" pitchFamily="18" charset="0"/>
                                </a:rPr>
                                <m:t>⟩</m:t>
                              </m:r>
                            </m:e>
                          </m:mr>
                          <m:mr>
                            <m:e>
                              <m:r>
                                <a:rPr lang="en-IN" sz="1600" i="1" dirty="0">
                                  <a:latin typeface="Cambria Math" panose="02040503050406030204" pitchFamily="18" charset="0"/>
                                </a:rPr>
                                <m:t>⋮</m:t>
                              </m:r>
                            </m:e>
                            <m:e>
                              <m:r>
                                <a:rPr lang="en-IN" sz="1600" i="1" dirty="0">
                                  <a:latin typeface="Cambria Math" panose="02040503050406030204" pitchFamily="18" charset="0"/>
                                </a:rPr>
                                <m:t>⋮</m:t>
                              </m:r>
                            </m:e>
                            <m:e>
                              <m:r>
                                <a:rPr lang="en-IN" sz="1600" i="1" dirty="0">
                                  <a:latin typeface="Cambria Math" panose="02040503050406030204" pitchFamily="18" charset="0"/>
                                </a:rPr>
                                <m:t>⋮</m:t>
                              </m:r>
                            </m:e>
                          </m:mr>
                        </m:m>
                      </m:e>
                    </m:d>
                  </m:oMath>
                </a14:m>
                <a:endParaRPr lang="en-IN" sz="1600" b="1" dirty="0"/>
              </a:p>
              <a:p>
                <a:r>
                  <a:rPr lang="en-IN" sz="2000" dirty="0"/>
                  <a:t>Matrix Projection:</a:t>
                </a:r>
                <a:r>
                  <a:rPr lang="en-IN" sz="2000" b="1" dirty="0"/>
                  <a:t> </a:t>
                </a:r>
              </a:p>
              <a:p>
                <a:pPr lvl="1"/>
                <a14:m>
                  <m:oMath xmlns:m="http://schemas.openxmlformats.org/officeDocument/2006/math">
                    <m:sSub>
                      <m:sSubPr>
                        <m:ctrlPr>
                          <a:rPr lang="en-IN" sz="2000" i="1" dirty="0" smtClean="0">
                            <a:latin typeface="Cambria Math" panose="02040503050406030204" pitchFamily="18" charset="0"/>
                          </a:rPr>
                        </m:ctrlPr>
                      </m:sSubPr>
                      <m:e>
                        <m:acc>
                          <m:accPr>
                            <m:chr m:val="̃"/>
                            <m:ctrlPr>
                              <a:rPr lang="en-IN" sz="2000" i="1" dirty="0" smtClean="0">
                                <a:latin typeface="Cambria Math" panose="02040503050406030204" pitchFamily="18" charset="0"/>
                              </a:rPr>
                            </m:ctrlPr>
                          </m:accPr>
                          <m:e>
                            <m:r>
                              <a:rPr lang="en-IN" sz="2000" b="0" i="1" dirty="0" smtClean="0">
                                <a:latin typeface="Cambria Math" panose="02040503050406030204" pitchFamily="18" charset="0"/>
                              </a:rPr>
                              <m:t>𝐻</m:t>
                            </m:r>
                          </m:e>
                        </m:acc>
                      </m:e>
                      <m:sub>
                        <m:r>
                          <a:rPr lang="en-IN" sz="2000" b="0" i="1" dirty="0" smtClean="0">
                            <a:latin typeface="Cambria Math" panose="02040503050406030204" pitchFamily="18" charset="0"/>
                          </a:rPr>
                          <m:t>𝑙𝑝</m:t>
                        </m:r>
                      </m:sub>
                    </m:sSub>
                    <m:r>
                      <a:rPr lang="en-IN" sz="2000" b="1" i="1" dirty="0" smtClean="0">
                        <a:latin typeface="Cambria Math" panose="02040503050406030204" pitchFamily="18" charset="0"/>
                      </a:rPr>
                      <m:t>=</m:t>
                    </m:r>
                    <m:d>
                      <m:dPr>
                        <m:begChr m:val="⟨"/>
                        <m:endChr m:val="⟩"/>
                        <m:ctrlPr>
                          <a:rPr lang="en-IN" sz="2000" b="1" i="1" dirty="0" smtClean="0">
                            <a:latin typeface="Cambria Math" panose="02040503050406030204" pitchFamily="18" charset="0"/>
                          </a:rPr>
                        </m:ctrlPr>
                      </m:dPr>
                      <m:e>
                        <m:sSubSup>
                          <m:sSubSupPr>
                            <m:ctrlPr>
                              <a:rPr lang="en-IN" sz="2000" b="0" i="1" dirty="0" smtClean="0">
                                <a:latin typeface="Cambria Math" panose="02040503050406030204" pitchFamily="18" charset="0"/>
                              </a:rPr>
                            </m:ctrlPr>
                          </m:sSubSupPr>
                          <m:e>
                            <m:r>
                              <a:rPr lang="en-IN" sz="2000" i="1" dirty="0" smtClean="0">
                                <a:latin typeface="Cambria Math" panose="02040503050406030204" pitchFamily="18" charset="0"/>
                              </a:rPr>
                              <m:t>𝜓</m:t>
                            </m:r>
                          </m:e>
                          <m:sub>
                            <m:r>
                              <a:rPr lang="en-IN" sz="2000" b="0" i="1" dirty="0" smtClean="0">
                                <a:latin typeface="Cambria Math" panose="02040503050406030204" pitchFamily="18" charset="0"/>
                              </a:rPr>
                              <m:t>𝑙</m:t>
                            </m:r>
                          </m:sub>
                          <m:sup>
                            <m:d>
                              <m:dPr>
                                <m:ctrlPr>
                                  <a:rPr lang="en-IN" sz="2000" b="1" i="1" dirty="0" smtClean="0">
                                    <a:latin typeface="Cambria Math" panose="02040503050406030204" pitchFamily="18" charset="0"/>
                                  </a:rPr>
                                </m:ctrlPr>
                              </m:dPr>
                              <m:e>
                                <m:r>
                                  <a:rPr lang="en-IN" sz="2000" b="1" i="1" dirty="0" smtClean="0">
                                    <a:latin typeface="Cambria Math" panose="02040503050406030204" pitchFamily="18" charset="0"/>
                                  </a:rPr>
                                  <m:t>𝒕</m:t>
                                </m:r>
                              </m:e>
                            </m:d>
                          </m:sup>
                        </m:sSubSup>
                        <m:d>
                          <m:dPr>
                            <m:begChr m:val="|"/>
                            <m:endChr m:val="|"/>
                            <m:ctrlPr>
                              <a:rPr lang="en-IN" sz="2000" b="1" i="1" dirty="0" smtClean="0">
                                <a:latin typeface="Cambria Math" panose="02040503050406030204" pitchFamily="18" charset="0"/>
                              </a:rPr>
                            </m:ctrlPr>
                          </m:dPr>
                          <m:e>
                            <m:sSub>
                              <m:sSubPr>
                                <m:ctrlPr>
                                  <a:rPr lang="en-IN" sz="2000" i="1" dirty="0" smtClean="0">
                                    <a:latin typeface="Cambria Math" panose="02040503050406030204" pitchFamily="18" charset="0"/>
                                  </a:rPr>
                                </m:ctrlPr>
                              </m:sSubPr>
                              <m:e>
                                <m:r>
                                  <a:rPr lang="en-IN" sz="2000" b="0" i="1" dirty="0" smtClean="0">
                                    <a:latin typeface="Cambria Math" panose="02040503050406030204" pitchFamily="18" charset="0"/>
                                  </a:rPr>
                                  <m:t>𝑇</m:t>
                                </m:r>
                              </m:e>
                              <m:sub>
                                <m:r>
                                  <a:rPr lang="en-IN" sz="2000" b="0" i="1" dirty="0" smtClean="0">
                                    <a:latin typeface="Cambria Math" panose="02040503050406030204" pitchFamily="18" charset="0"/>
                                  </a:rPr>
                                  <m:t>𝑘</m:t>
                                </m:r>
                              </m:sub>
                            </m:sSub>
                            <m:d>
                              <m:dPr>
                                <m:ctrlPr>
                                  <a:rPr lang="en-IN" sz="2000" b="1" i="1" dirty="0" smtClean="0">
                                    <a:latin typeface="Cambria Math" panose="02040503050406030204" pitchFamily="18" charset="0"/>
                                  </a:rPr>
                                </m:ctrlPr>
                              </m:dPr>
                              <m:e>
                                <m:r>
                                  <a:rPr lang="en-IN" sz="2000" b="1" i="0" dirty="0" smtClean="0">
                                    <a:latin typeface="Cambria Math" panose="02040503050406030204" pitchFamily="18" charset="0"/>
                                  </a:rPr>
                                  <m:t>𝐇</m:t>
                                </m:r>
                              </m:e>
                            </m:d>
                            <m:r>
                              <a:rPr lang="en-IN" sz="2000" b="1" i="0" dirty="0" smtClean="0">
                                <a:latin typeface="Cambria Math" panose="02040503050406030204" pitchFamily="18" charset="0"/>
                              </a:rPr>
                              <m:t>𝐇</m:t>
                            </m:r>
                            <m:sSub>
                              <m:sSubPr>
                                <m:ctrlPr>
                                  <a:rPr lang="en-IN" sz="2000" i="1" dirty="0" smtClean="0">
                                    <a:latin typeface="Cambria Math" panose="02040503050406030204" pitchFamily="18" charset="0"/>
                                  </a:rPr>
                                </m:ctrlPr>
                              </m:sSubPr>
                              <m:e>
                                <m:r>
                                  <a:rPr lang="en-IN" sz="2000" b="0" i="1" dirty="0" smtClean="0">
                                    <a:latin typeface="Cambria Math" panose="02040503050406030204" pitchFamily="18" charset="0"/>
                                  </a:rPr>
                                  <m:t>𝑇</m:t>
                                </m:r>
                              </m:e>
                              <m:sub>
                                <m:r>
                                  <a:rPr lang="en-IN" sz="2000" b="0" i="1" dirty="0" smtClean="0">
                                    <a:latin typeface="Cambria Math" panose="02040503050406030204" pitchFamily="18" charset="0"/>
                                  </a:rPr>
                                  <m:t>𝑘</m:t>
                                </m:r>
                              </m:sub>
                            </m:sSub>
                            <m:d>
                              <m:dPr>
                                <m:ctrlPr>
                                  <a:rPr lang="en-IN" sz="2000" b="1" i="1" dirty="0" smtClean="0">
                                    <a:latin typeface="Cambria Math" panose="02040503050406030204" pitchFamily="18" charset="0"/>
                                  </a:rPr>
                                </m:ctrlPr>
                              </m:dPr>
                              <m:e>
                                <m:r>
                                  <a:rPr lang="en-IN" sz="2000" b="1" i="0" dirty="0" smtClean="0">
                                    <a:latin typeface="Cambria Math" panose="02040503050406030204" pitchFamily="18" charset="0"/>
                                  </a:rPr>
                                  <m:t>𝐇</m:t>
                                </m:r>
                              </m:e>
                            </m:d>
                          </m:e>
                        </m:d>
                        <m:sSubSup>
                          <m:sSubSupPr>
                            <m:ctrlPr>
                              <a:rPr lang="en-IN" sz="2000" i="1" dirty="0" smtClean="0">
                                <a:latin typeface="Cambria Math" panose="02040503050406030204" pitchFamily="18" charset="0"/>
                              </a:rPr>
                            </m:ctrlPr>
                          </m:sSubSupPr>
                          <m:e>
                            <m:r>
                              <a:rPr lang="en-IN" sz="2000" b="0" i="1" dirty="0" smtClean="0">
                                <a:latin typeface="Cambria Math" panose="02040503050406030204" pitchFamily="18" charset="0"/>
                              </a:rPr>
                              <m:t>𝜓</m:t>
                            </m:r>
                          </m:e>
                          <m:sub>
                            <m:r>
                              <a:rPr lang="en-IN" sz="2000" b="0" i="1" dirty="0" smtClean="0">
                                <a:latin typeface="Cambria Math" panose="02040503050406030204" pitchFamily="18" charset="0"/>
                              </a:rPr>
                              <m:t>𝑝</m:t>
                            </m:r>
                          </m:sub>
                          <m:sup>
                            <m:d>
                              <m:dPr>
                                <m:ctrlPr>
                                  <a:rPr lang="en-IN" sz="2000" i="1" dirty="0" smtClean="0">
                                    <a:latin typeface="Cambria Math" panose="02040503050406030204" pitchFamily="18" charset="0"/>
                                  </a:rPr>
                                </m:ctrlPr>
                              </m:dPr>
                              <m:e>
                                <m:r>
                                  <a:rPr lang="en-IN" sz="2000" b="0" i="1" dirty="0" smtClean="0">
                                    <a:latin typeface="Cambria Math" panose="02040503050406030204" pitchFamily="18" charset="0"/>
                                  </a:rPr>
                                  <m:t>𝑡</m:t>
                                </m:r>
                              </m:e>
                            </m:d>
                          </m:sup>
                        </m:sSubSup>
                      </m:e>
                    </m:d>
                  </m:oMath>
                </a14:m>
                <a:r>
                  <a:rPr lang="en-IN" sz="2000" b="1" dirty="0"/>
                  <a:t>,</a:t>
                </a:r>
              </a:p>
              <a:p>
                <a:pPr lvl="1"/>
                <a14:m>
                  <m:oMath xmlns:m="http://schemas.openxmlformats.org/officeDocument/2006/math">
                    <m:sSub>
                      <m:sSubPr>
                        <m:ctrlPr>
                          <a:rPr lang="en-IN" sz="2000" i="1" dirty="0" smtClean="0">
                            <a:latin typeface="Cambria Math" panose="02040503050406030204" pitchFamily="18" charset="0"/>
                          </a:rPr>
                        </m:ctrlPr>
                      </m:sSubPr>
                      <m:e>
                        <m:acc>
                          <m:accPr>
                            <m:chr m:val="̃"/>
                            <m:ctrlPr>
                              <a:rPr lang="en-IN" sz="2000" i="1" dirty="0" smtClean="0">
                                <a:latin typeface="Cambria Math" panose="02040503050406030204" pitchFamily="18" charset="0"/>
                              </a:rPr>
                            </m:ctrlPr>
                          </m:accPr>
                          <m:e>
                            <m:r>
                              <a:rPr lang="en-IN" sz="2000" b="0" i="1" dirty="0" smtClean="0">
                                <a:latin typeface="Cambria Math" panose="02040503050406030204" pitchFamily="18" charset="0"/>
                              </a:rPr>
                              <m:t>𝑆</m:t>
                            </m:r>
                          </m:e>
                        </m:acc>
                      </m:e>
                      <m:sub>
                        <m:r>
                          <a:rPr lang="en-IN" sz="2000" b="0" i="1" dirty="0" smtClean="0">
                            <a:latin typeface="Cambria Math" panose="02040503050406030204" pitchFamily="18" charset="0"/>
                          </a:rPr>
                          <m:t>𝑙𝑝</m:t>
                        </m:r>
                      </m:sub>
                    </m:sSub>
                    <m:r>
                      <a:rPr lang="en-IN" sz="2000" b="1" i="1" dirty="0" smtClean="0">
                        <a:latin typeface="Cambria Math" panose="02040503050406030204" pitchFamily="18" charset="0"/>
                      </a:rPr>
                      <m:t>=</m:t>
                    </m:r>
                    <m:d>
                      <m:dPr>
                        <m:begChr m:val="⟨"/>
                        <m:endChr m:val="⟩"/>
                        <m:ctrlPr>
                          <a:rPr lang="en-IN" sz="2000" b="1" i="1" dirty="0" smtClean="0">
                            <a:latin typeface="Cambria Math" panose="02040503050406030204" pitchFamily="18" charset="0"/>
                          </a:rPr>
                        </m:ctrlPr>
                      </m:dPr>
                      <m:e>
                        <m:sSubSup>
                          <m:sSubSupPr>
                            <m:ctrlPr>
                              <a:rPr lang="en-IN" sz="2000" b="0" i="1" dirty="0" smtClean="0">
                                <a:latin typeface="Cambria Math" panose="02040503050406030204" pitchFamily="18" charset="0"/>
                              </a:rPr>
                            </m:ctrlPr>
                          </m:sSubSupPr>
                          <m:e>
                            <m:r>
                              <a:rPr lang="en-IN" sz="2000" b="0" i="1" dirty="0" smtClean="0">
                                <a:latin typeface="Cambria Math" panose="02040503050406030204" pitchFamily="18" charset="0"/>
                              </a:rPr>
                              <m:t>𝜓</m:t>
                            </m:r>
                          </m:e>
                          <m:sub>
                            <m:r>
                              <a:rPr lang="en-IN" sz="2000" b="0" i="1" dirty="0" smtClean="0">
                                <a:latin typeface="Cambria Math" panose="02040503050406030204" pitchFamily="18" charset="0"/>
                              </a:rPr>
                              <m:t>𝑙</m:t>
                            </m:r>
                          </m:sub>
                          <m:sup>
                            <m:d>
                              <m:dPr>
                                <m:ctrlPr>
                                  <a:rPr lang="en-IN" sz="2000" b="0" i="1" dirty="0" smtClean="0">
                                    <a:latin typeface="Cambria Math" panose="02040503050406030204" pitchFamily="18" charset="0"/>
                                  </a:rPr>
                                </m:ctrlPr>
                              </m:dPr>
                              <m:e>
                                <m:r>
                                  <a:rPr lang="en-IN" sz="2000" b="0" i="1" dirty="0" smtClean="0">
                                    <a:latin typeface="Cambria Math" panose="02040503050406030204" pitchFamily="18" charset="0"/>
                                  </a:rPr>
                                  <m:t>𝑡</m:t>
                                </m:r>
                              </m:e>
                            </m:d>
                          </m:sup>
                        </m:sSubSup>
                        <m:d>
                          <m:dPr>
                            <m:begChr m:val="|"/>
                            <m:endChr m:val="|"/>
                            <m:ctrlPr>
                              <a:rPr lang="en-IN" sz="2000" b="0" i="1" dirty="0" smtClean="0">
                                <a:latin typeface="Cambria Math" panose="02040503050406030204" pitchFamily="18" charset="0"/>
                              </a:rPr>
                            </m:ctrlPr>
                          </m:dPr>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𝑇</m:t>
                                </m:r>
                              </m:e>
                              <m:sub>
                                <m:r>
                                  <a:rPr lang="en-IN" sz="2000" b="0" i="1" dirty="0" smtClean="0">
                                    <a:latin typeface="Cambria Math" panose="02040503050406030204" pitchFamily="18" charset="0"/>
                                  </a:rPr>
                                  <m:t>𝑘</m:t>
                                </m:r>
                              </m:sub>
                            </m:sSub>
                            <m:d>
                              <m:dPr>
                                <m:ctrlPr>
                                  <a:rPr lang="en-IN" sz="2000" b="0" i="1" dirty="0" smtClean="0">
                                    <a:latin typeface="Cambria Math" panose="02040503050406030204" pitchFamily="18" charset="0"/>
                                  </a:rPr>
                                </m:ctrlPr>
                              </m:dPr>
                              <m:e>
                                <m:r>
                                  <a:rPr lang="en-IN" sz="2000" b="1" dirty="0">
                                    <a:latin typeface="Cambria Math" panose="02040503050406030204" pitchFamily="18" charset="0"/>
                                  </a:rPr>
                                  <m:t>𝐇</m:t>
                                </m:r>
                              </m:e>
                            </m:d>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𝑇</m:t>
                                </m:r>
                              </m:e>
                              <m:sub>
                                <m:r>
                                  <a:rPr lang="en-IN" sz="2000" b="0" i="1" dirty="0" smtClean="0">
                                    <a:latin typeface="Cambria Math" panose="02040503050406030204" pitchFamily="18" charset="0"/>
                                  </a:rPr>
                                  <m:t>𝑘</m:t>
                                </m:r>
                              </m:sub>
                            </m:sSub>
                            <m:d>
                              <m:dPr>
                                <m:ctrlPr>
                                  <a:rPr lang="en-IN" sz="2000" b="0" i="1" dirty="0" smtClean="0">
                                    <a:latin typeface="Cambria Math" panose="02040503050406030204" pitchFamily="18" charset="0"/>
                                  </a:rPr>
                                </m:ctrlPr>
                              </m:dPr>
                              <m:e>
                                <m:r>
                                  <a:rPr lang="en-IN" sz="2000" b="1" i="0" dirty="0" smtClean="0">
                                    <a:latin typeface="Cambria Math" panose="02040503050406030204" pitchFamily="18" charset="0"/>
                                  </a:rPr>
                                  <m:t>𝐇</m:t>
                                </m:r>
                              </m:e>
                            </m:d>
                          </m:e>
                        </m:d>
                        <m:sSubSup>
                          <m:sSubSupPr>
                            <m:ctrlPr>
                              <a:rPr lang="en-IN" sz="2000" b="0" i="1" dirty="0" smtClean="0">
                                <a:latin typeface="Cambria Math" panose="02040503050406030204" pitchFamily="18" charset="0"/>
                              </a:rPr>
                            </m:ctrlPr>
                          </m:sSubSupPr>
                          <m:e>
                            <m:r>
                              <a:rPr lang="en-IN" sz="2000" b="0" i="1" dirty="0" smtClean="0">
                                <a:latin typeface="Cambria Math" panose="02040503050406030204" pitchFamily="18" charset="0"/>
                              </a:rPr>
                              <m:t>𝜓</m:t>
                            </m:r>
                          </m:e>
                          <m:sub>
                            <m:r>
                              <a:rPr lang="en-IN" sz="2000" b="0" i="1" dirty="0" smtClean="0">
                                <a:latin typeface="Cambria Math" panose="02040503050406030204" pitchFamily="18" charset="0"/>
                              </a:rPr>
                              <m:t>𝑝</m:t>
                            </m:r>
                          </m:sub>
                          <m:sup>
                            <m:d>
                              <m:dPr>
                                <m:ctrlPr>
                                  <a:rPr lang="en-IN" sz="2000" b="0" i="1" dirty="0" smtClean="0">
                                    <a:latin typeface="Cambria Math" panose="02040503050406030204" pitchFamily="18" charset="0"/>
                                  </a:rPr>
                                </m:ctrlPr>
                              </m:dPr>
                              <m:e>
                                <m:r>
                                  <a:rPr lang="en-IN" sz="2000" b="0" i="1" dirty="0" smtClean="0">
                                    <a:latin typeface="Cambria Math" panose="02040503050406030204" pitchFamily="18" charset="0"/>
                                  </a:rPr>
                                  <m:t>𝑡</m:t>
                                </m:r>
                              </m:e>
                            </m:d>
                          </m:sup>
                        </m:sSubSup>
                      </m:e>
                    </m:d>
                  </m:oMath>
                </a14:m>
                <a:endParaRPr lang="en-IN" sz="2000" b="0" dirty="0"/>
              </a:p>
              <a:p>
                <a:pPr marL="457200" lvl="1" indent="0">
                  <a:buNone/>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r>
                        <a:rPr lang="en-IN" sz="2000" b="0" i="1" smtClean="0">
                          <a:latin typeface="Cambria Math" panose="02040503050406030204" pitchFamily="18" charset="0"/>
                        </a:rPr>
                        <m:t>𝑝</m:t>
                      </m:r>
                      <m:r>
                        <a:rPr lang="en-IN" sz="2000" b="0" i="1" smtClean="0">
                          <a:latin typeface="Cambria Math" panose="02040503050406030204" pitchFamily="18" charset="0"/>
                        </a:rPr>
                        <m:t>=0,…,</m:t>
                      </m:r>
                      <m:r>
                        <a:rPr lang="en-IN" sz="2000" b="0" i="1" smtClean="0">
                          <a:latin typeface="Cambria Math" panose="02040503050406030204" pitchFamily="18" charset="0"/>
                        </a:rPr>
                        <m:t>𝑛</m:t>
                      </m:r>
                      <m:r>
                        <a:rPr lang="en-IN" sz="2000" b="0" i="1" smtClean="0">
                          <a:latin typeface="Cambria Math" panose="02040503050406030204" pitchFamily="18" charset="0"/>
                        </a:rPr>
                        <m:t>−1</m:t>
                      </m:r>
                    </m:oMath>
                  </m:oMathPara>
                </a14:m>
                <a:endParaRPr lang="en-IN" sz="2000" dirty="0"/>
              </a:p>
            </p:txBody>
          </p:sp>
        </mc:Choice>
        <mc:Fallback>
          <p:sp>
            <p:nvSpPr>
              <p:cNvPr id="3" name="Content Placeholder 2">
                <a:extLst>
                  <a:ext uri="{FF2B5EF4-FFF2-40B4-BE49-F238E27FC236}">
                    <a16:creationId xmlns:a16="http://schemas.microsoft.com/office/drawing/2014/main" id="{8B2DC1EC-AFB2-1DDA-F1C7-005AFE797C75}"/>
                  </a:ext>
                </a:extLst>
              </p:cNvPr>
              <p:cNvSpPr>
                <a:spLocks noGrp="1" noRot="1" noChangeAspect="1" noMove="1" noResize="1" noEditPoints="1" noAdjustHandles="1" noChangeArrowheads="1" noChangeShapeType="1" noTextEdit="1"/>
              </p:cNvSpPr>
              <p:nvPr>
                <p:ph idx="1"/>
              </p:nvPr>
            </p:nvSpPr>
            <p:spPr>
              <a:xfrm>
                <a:off x="628650" y="566057"/>
                <a:ext cx="7886700" cy="5790294"/>
              </a:xfrm>
              <a:blipFill>
                <a:blip r:embed="rId2"/>
                <a:stretch>
                  <a:fillRect l="-696" t="-115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BEC687E-83A0-3336-2DAF-591487CC0BE9}"/>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47C9D742-4396-AF6F-3641-C5F34768459F}"/>
              </a:ext>
            </a:extLst>
          </p:cNvPr>
          <p:cNvSpPr>
            <a:spLocks noGrp="1"/>
          </p:cNvSpPr>
          <p:nvPr>
            <p:ph type="sldNum" sz="quarter" idx="12"/>
          </p:nvPr>
        </p:nvSpPr>
        <p:spPr/>
        <p:txBody>
          <a:bodyPr/>
          <a:lstStyle/>
          <a:p>
            <a:fld id="{9EFCAA85-8796-4B17-9CA3-4CB18724EF60}" type="slidenum">
              <a:rPr lang="en-US" smtClean="0"/>
              <a:t>51</a:t>
            </a:fld>
            <a:endParaRPr lang="en-US"/>
          </a:p>
        </p:txBody>
      </p:sp>
      <p:sp>
        <p:nvSpPr>
          <p:cNvPr id="6" name="TextBox 5">
            <a:extLst>
              <a:ext uri="{FF2B5EF4-FFF2-40B4-BE49-F238E27FC236}">
                <a16:creationId xmlns:a16="http://schemas.microsoft.com/office/drawing/2014/main" id="{67C3E916-5AEE-EEEE-43D2-A1AC3CB4E494}"/>
              </a:ext>
            </a:extLst>
          </p:cNvPr>
          <p:cNvSpPr txBox="1"/>
          <p:nvPr/>
        </p:nvSpPr>
        <p:spPr>
          <a:xfrm>
            <a:off x="6313017" y="4737463"/>
            <a:ext cx="1750423" cy="923330"/>
          </a:xfrm>
          <a:prstGeom prst="rect">
            <a:avLst/>
          </a:prstGeom>
          <a:noFill/>
        </p:spPr>
        <p:txBody>
          <a:bodyPr wrap="square" rtlCol="0">
            <a:spAutoFit/>
          </a:bodyPr>
          <a:lstStyle/>
          <a:p>
            <a:r>
              <a:rPr lang="en-IN" dirty="0">
                <a:solidFill>
                  <a:srgbClr val="FF0000"/>
                </a:solidFill>
              </a:rPr>
              <a:t>Using SWAP Test/Amplitude Estimation</a:t>
            </a:r>
            <a:endParaRPr lang="en-US" dirty="0">
              <a:solidFill>
                <a:srgbClr val="FF0000"/>
              </a:solidFill>
            </a:endParaRPr>
          </a:p>
        </p:txBody>
      </p:sp>
    </p:spTree>
    <p:extLst>
      <p:ext uri="{BB962C8B-B14F-4D97-AF65-F5344CB8AC3E}">
        <p14:creationId xmlns:p14="http://schemas.microsoft.com/office/powerpoint/2010/main" val="2016743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64DA-8E7A-50AC-BDAC-3752328C8387}"/>
              </a:ext>
            </a:extLst>
          </p:cNvPr>
          <p:cNvSpPr>
            <a:spLocks noGrp="1"/>
          </p:cNvSpPr>
          <p:nvPr>
            <p:ph type="title"/>
          </p:nvPr>
        </p:nvSpPr>
        <p:spPr/>
        <p:txBody>
          <a:bodyPr/>
          <a:lstStyle/>
          <a:p>
            <a:r>
              <a:rPr lang="en-IN" dirty="0"/>
              <a:t>LCU</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2B9B33-09B8-BA6A-C14F-83515D6C190B}"/>
                  </a:ext>
                </a:extLst>
              </p:cNvPr>
              <p:cNvSpPr>
                <a:spLocks noGrp="1"/>
              </p:cNvSpPr>
              <p:nvPr>
                <p:ph idx="1"/>
              </p:nvPr>
            </p:nvSpPr>
            <p:spPr>
              <a:xfrm>
                <a:off x="515438" y="1634037"/>
                <a:ext cx="8628562" cy="4530726"/>
              </a:xfrm>
            </p:spPr>
            <p:txBody>
              <a:bodyPr/>
              <a:lstStyle/>
              <a:p>
                <a14:m>
                  <m:oMath xmlns:m="http://schemas.openxmlformats.org/officeDocument/2006/math">
                    <m:sSubSup>
                      <m:sSubSupPr>
                        <m:ctrlPr>
                          <a:rPr lang="en-IN" b="1" i="1" smtClean="0">
                            <a:latin typeface="Cambria Math" panose="02040503050406030204" pitchFamily="18" charset="0"/>
                          </a:rPr>
                        </m:ctrlPr>
                      </m:sSubSupPr>
                      <m:e>
                        <m:r>
                          <a:rPr lang="en-IN" b="1" i="0" smtClean="0">
                            <a:latin typeface="Cambria Math" panose="02040503050406030204" pitchFamily="18" charset="0"/>
                          </a:rPr>
                          <m:t>𝚿</m:t>
                        </m:r>
                      </m:e>
                      <m:sub>
                        <m:r>
                          <a:rPr lang="en-IN" b="1" i="1" smtClean="0">
                            <a:latin typeface="Cambria Math" panose="02040503050406030204" pitchFamily="18" charset="0"/>
                          </a:rPr>
                          <m:t>𝟎</m:t>
                        </m:r>
                      </m:sub>
                      <m:sup>
                        <m:d>
                          <m:dPr>
                            <m:ctrlPr>
                              <a:rPr lang="en-IN" b="1" i="1" smtClean="0">
                                <a:latin typeface="Cambria Math" panose="02040503050406030204" pitchFamily="18" charset="0"/>
                              </a:rPr>
                            </m:ctrlPr>
                          </m:dPr>
                          <m:e>
                            <m:r>
                              <a:rPr lang="en-IN" b="1" i="1" smtClean="0">
                                <a:latin typeface="Cambria Math" panose="02040503050406030204" pitchFamily="18" charset="0"/>
                              </a:rPr>
                              <m:t>𝒕</m:t>
                            </m:r>
                            <m:r>
                              <a:rPr lang="en-IN" b="1" i="1" smtClean="0">
                                <a:latin typeface="Cambria Math" panose="02040503050406030204" pitchFamily="18" charset="0"/>
                              </a:rPr>
                              <m:t>+</m:t>
                            </m:r>
                            <m:r>
                              <a:rPr lang="en-IN" b="1" i="1" smtClean="0">
                                <a:latin typeface="Cambria Math" panose="02040503050406030204" pitchFamily="18" charset="0"/>
                              </a:rPr>
                              <m:t>𝟏</m:t>
                            </m:r>
                          </m:e>
                        </m:d>
                      </m:sup>
                    </m:sSubSup>
                    <m:r>
                      <a:rPr lang="en-IN" b="1" i="1" smtClean="0">
                        <a:latin typeface="Cambria Math" panose="02040503050406030204" pitchFamily="18" charset="0"/>
                      </a:rPr>
                      <m:t>=</m:t>
                    </m:r>
                    <m:sSubSup>
                      <m:sSubSupPr>
                        <m:ctrlPr>
                          <a:rPr lang="en-IN" b="1" i="1" smtClean="0">
                            <a:latin typeface="Cambria Math" panose="02040503050406030204" pitchFamily="18" charset="0"/>
                          </a:rPr>
                        </m:ctrlPr>
                      </m:sSubSupPr>
                      <m:e>
                        <m:r>
                          <a:rPr lang="en-IN" b="1" i="0" smtClean="0">
                            <a:latin typeface="Cambria Math" panose="02040503050406030204" pitchFamily="18" charset="0"/>
                          </a:rPr>
                          <m:t>𝚿</m:t>
                        </m:r>
                      </m:e>
                      <m:sub>
                        <m:r>
                          <a:rPr lang="en-IN" b="1" i="1" smtClean="0">
                            <a:latin typeface="Cambria Math" panose="02040503050406030204" pitchFamily="18" charset="0"/>
                          </a:rPr>
                          <m:t>𝑭</m:t>
                        </m:r>
                      </m:sub>
                      <m:sup>
                        <m:d>
                          <m:dPr>
                            <m:ctrlPr>
                              <a:rPr lang="en-IN" b="1" i="1" smtClean="0">
                                <a:latin typeface="Cambria Math" panose="02040503050406030204" pitchFamily="18" charset="0"/>
                              </a:rPr>
                            </m:ctrlPr>
                          </m:dPr>
                          <m:e>
                            <m:r>
                              <a:rPr lang="en-IN" b="1" i="1" smtClean="0">
                                <a:latin typeface="Cambria Math" panose="02040503050406030204" pitchFamily="18" charset="0"/>
                              </a:rPr>
                              <m:t>𝒕</m:t>
                            </m:r>
                          </m:e>
                        </m:d>
                      </m:sup>
                    </m:sSubSup>
                    <m:sSup>
                      <m:sSupPr>
                        <m:ctrlPr>
                          <a:rPr lang="en-IN" b="1" i="1" smtClean="0">
                            <a:latin typeface="Cambria Math" panose="02040503050406030204" pitchFamily="18" charset="0"/>
                          </a:rPr>
                        </m:ctrlPr>
                      </m:sSupPr>
                      <m:e>
                        <m:r>
                          <a:rPr lang="en-IN" b="1" i="1" smtClean="0">
                            <a:latin typeface="Cambria Math" panose="02040503050406030204" pitchFamily="18" charset="0"/>
                          </a:rPr>
                          <m:t>𝑸</m:t>
                        </m:r>
                      </m:e>
                      <m:sup>
                        <m:d>
                          <m:dPr>
                            <m:ctrlPr>
                              <a:rPr lang="en-IN" b="1" i="1" smtClean="0">
                                <a:latin typeface="Cambria Math" panose="02040503050406030204" pitchFamily="18" charset="0"/>
                              </a:rPr>
                            </m:ctrlPr>
                          </m:dPr>
                          <m:e>
                            <m:r>
                              <a:rPr lang="en-IN" b="1" i="1" smtClean="0">
                                <a:latin typeface="Cambria Math" panose="02040503050406030204" pitchFamily="18" charset="0"/>
                              </a:rPr>
                              <m:t>𝒕</m:t>
                            </m:r>
                          </m:e>
                        </m:d>
                      </m:sup>
                    </m:sSup>
                  </m:oMath>
                </a14:m>
                <a:endParaRPr lang="en-IN" b="1" dirty="0"/>
              </a:p>
              <a:p>
                <a:r>
                  <a:rPr lang="en-US" dirty="0"/>
                  <a:t>The </a:t>
                </a:r>
                <a:r>
                  <a:rPr lang="en-US" dirty="0" err="1"/>
                  <a:t>jth</a:t>
                </a:r>
                <a:r>
                  <a:rPr lang="en-US" dirty="0"/>
                  <a:t> column can be written as</a:t>
                </a:r>
              </a:p>
              <a:p>
                <a:pPr lvl="1"/>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𝑖𝑗</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𝐻</m:t>
                                </m:r>
                              </m:e>
                            </m:d>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𝜓</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e>
                            </m:d>
                          </m:e>
                        </m:nary>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m:t>
                            </m:r>
                            <m:r>
                              <a:rPr lang="en-IN" b="0" i="1" smtClean="0">
                                <a:latin typeface="Cambria Math" panose="02040503050406030204" pitchFamily="18" charset="0"/>
                              </a:rPr>
                              <m:t>𝑗</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𝑖𝑗</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𝐻</m:t>
                                </m:r>
                              </m:e>
                            </m:d>
                            <m:sSubSup>
                              <m:sSubSupPr>
                                <m:ctrlPr>
                                  <a:rPr lang="en-IN" b="0" i="1" smtClean="0">
                                    <a:latin typeface="Cambria Math" panose="02040503050406030204" pitchFamily="18" charset="0"/>
                                  </a:rPr>
                                </m:ctrlPr>
                              </m:sSubSupPr>
                              <m:e>
                                <m:r>
                                  <m:rPr>
                                    <m:sty m:val="p"/>
                                  </m:rPr>
                                  <a:rPr lang="en-IN" b="0" i="0" smtClean="0">
                                    <a:latin typeface="Cambria Math" panose="02040503050406030204" pitchFamily="18" charset="0"/>
                                  </a:rPr>
                                  <m:t>Ω</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e>
                        </m:nary>
                      </m:e>
                    </m:d>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e>
                    </m:d>
                  </m:oMath>
                </a14:m>
                <a:endParaRPr lang="en-IN" b="0" dirty="0"/>
              </a:p>
              <a:p>
                <a:pPr marL="457200" lvl="1" indent="0">
                  <a:buNone/>
                </a:pPr>
                <a:endParaRPr lang="en-IN" b="0" dirty="0"/>
              </a:p>
            </p:txBody>
          </p:sp>
        </mc:Choice>
        <mc:Fallback>
          <p:sp>
            <p:nvSpPr>
              <p:cNvPr id="3" name="Content Placeholder 2">
                <a:extLst>
                  <a:ext uri="{FF2B5EF4-FFF2-40B4-BE49-F238E27FC236}">
                    <a16:creationId xmlns:a16="http://schemas.microsoft.com/office/drawing/2014/main" id="{AB2B9B33-09B8-BA6A-C14F-83515D6C190B}"/>
                  </a:ext>
                </a:extLst>
              </p:cNvPr>
              <p:cNvSpPr>
                <a:spLocks noGrp="1" noRot="1" noChangeAspect="1" noMove="1" noResize="1" noEditPoints="1" noAdjustHandles="1" noChangeArrowheads="1" noChangeShapeType="1" noTextEdit="1"/>
              </p:cNvSpPr>
              <p:nvPr>
                <p:ph idx="1"/>
              </p:nvPr>
            </p:nvSpPr>
            <p:spPr>
              <a:xfrm>
                <a:off x="515438" y="1634037"/>
                <a:ext cx="8628562" cy="4530726"/>
              </a:xfrm>
              <a:blipFill>
                <a:blip r:embed="rId2"/>
                <a:stretch>
                  <a:fillRect l="-12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E2C398-D527-2B2A-6FCD-37E905C13979}"/>
              </a:ext>
            </a:extLst>
          </p:cNvPr>
          <p:cNvSpPr>
            <a:spLocks noGrp="1"/>
          </p:cNvSpPr>
          <p:nvPr>
            <p:ph type="dt" sz="half" idx="10"/>
          </p:nvPr>
        </p:nvSpPr>
        <p:spPr/>
        <p:txBody>
          <a:bodyPr/>
          <a:lstStyle/>
          <a:p>
            <a:fld id="{9A374FA6-C65A-4F94-9F33-CC4E5DB85246}" type="datetime1">
              <a:rPr lang="en-US" smtClean="0"/>
              <a:t>12/16/2024</a:t>
            </a:fld>
            <a:endParaRPr lang="en-US"/>
          </a:p>
        </p:txBody>
      </p:sp>
      <p:sp>
        <p:nvSpPr>
          <p:cNvPr id="5" name="Slide Number Placeholder 4">
            <a:extLst>
              <a:ext uri="{FF2B5EF4-FFF2-40B4-BE49-F238E27FC236}">
                <a16:creationId xmlns:a16="http://schemas.microsoft.com/office/drawing/2014/main" id="{30217561-22FE-41D0-396C-5A165D19BDBD}"/>
              </a:ext>
            </a:extLst>
          </p:cNvPr>
          <p:cNvSpPr>
            <a:spLocks noGrp="1"/>
          </p:cNvSpPr>
          <p:nvPr>
            <p:ph type="sldNum" sz="quarter" idx="12"/>
          </p:nvPr>
        </p:nvSpPr>
        <p:spPr/>
        <p:txBody>
          <a:bodyPr/>
          <a:lstStyle/>
          <a:p>
            <a:fld id="{9EFCAA85-8796-4B17-9CA3-4CB18724EF60}" type="slidenum">
              <a:rPr lang="en-US" smtClean="0"/>
              <a:t>52</a:t>
            </a:fld>
            <a:endParaRPr lang="en-US"/>
          </a:p>
        </p:txBody>
      </p:sp>
      <p:sp>
        <p:nvSpPr>
          <p:cNvPr id="6" name="Right Brace 5">
            <a:extLst>
              <a:ext uri="{FF2B5EF4-FFF2-40B4-BE49-F238E27FC236}">
                <a16:creationId xmlns:a16="http://schemas.microsoft.com/office/drawing/2014/main" id="{043E6A38-E43D-E778-4283-7138C00F3299}"/>
              </a:ext>
            </a:extLst>
          </p:cNvPr>
          <p:cNvSpPr/>
          <p:nvPr/>
        </p:nvSpPr>
        <p:spPr>
          <a:xfrm rot="5400000">
            <a:off x="6224443" y="2110375"/>
            <a:ext cx="531222" cy="288690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D387D8-F46B-F70E-9B2C-310CDC9ACB04}"/>
                  </a:ext>
                </a:extLst>
              </p:cNvPr>
              <p:cNvSpPr txBox="1"/>
              <p:nvPr/>
            </p:nvSpPr>
            <p:spPr>
              <a:xfrm>
                <a:off x="6089944" y="3819441"/>
                <a:ext cx="1683538" cy="557653"/>
              </a:xfrm>
              <a:prstGeom prst="rect">
                <a:avLst/>
              </a:prstGeom>
              <a:noFill/>
            </p:spPr>
            <p:txBody>
              <a:bodyPr wrap="none" rtlCol="0">
                <a:spAutoFit/>
              </a:bodyPr>
              <a:lstStyle/>
              <a:p>
                <a:r>
                  <a:rPr lang="en-IN" sz="2400" dirty="0">
                    <a:solidFill>
                      <a:srgbClr val="FF0000"/>
                    </a:solidFill>
                  </a:rPr>
                  <a:t>LCU </a:t>
                </a:r>
                <a14:m>
                  <m:oMath xmlns:m="http://schemas.openxmlformats.org/officeDocument/2006/math">
                    <m:sSubSup>
                      <m:sSubSupPr>
                        <m:ctrlPr>
                          <a:rPr lang="en-IN" sz="2400" b="0" i="1" smtClean="0">
                            <a:solidFill>
                              <a:srgbClr val="FF0000"/>
                            </a:solidFill>
                            <a:latin typeface="Cambria Math" panose="02040503050406030204" pitchFamily="18" charset="0"/>
                          </a:rPr>
                        </m:ctrlPr>
                      </m:sSubSupPr>
                      <m:e>
                        <m:r>
                          <m:rPr>
                            <m:sty m:val="p"/>
                          </m:rPr>
                          <a:rPr lang="en-IN" sz="2400" b="0" i="0" smtClean="0">
                            <a:solidFill>
                              <a:srgbClr val="FF0000"/>
                            </a:solidFill>
                            <a:latin typeface="Cambria Math" panose="02040503050406030204" pitchFamily="18" charset="0"/>
                          </a:rPr>
                          <m:t>Ω</m:t>
                        </m:r>
                      </m:e>
                      <m:sub>
                        <m:r>
                          <a:rPr lang="en-IN" sz="2400" b="0" i="1" smtClean="0">
                            <a:solidFill>
                              <a:srgbClr val="FF0000"/>
                            </a:solidFill>
                            <a:latin typeface="Cambria Math" panose="02040503050406030204" pitchFamily="18" charset="0"/>
                          </a:rPr>
                          <m:t>𝑖</m:t>
                        </m:r>
                      </m:sub>
                      <m:sup>
                        <m:d>
                          <m:dPr>
                            <m:ctrlPr>
                              <a:rPr lang="en-IN" sz="2400" b="0" i="1" smtClean="0">
                                <a:solidFill>
                                  <a:srgbClr val="FF0000"/>
                                </a:solidFill>
                                <a:latin typeface="Cambria Math" panose="02040503050406030204" pitchFamily="18" charset="0"/>
                              </a:rPr>
                            </m:ctrlPr>
                          </m:dPr>
                          <m:e>
                            <m:r>
                              <a:rPr lang="en-IN" sz="2400" b="0" i="1" smtClean="0">
                                <a:solidFill>
                                  <a:srgbClr val="FF0000"/>
                                </a:solidFill>
                                <a:latin typeface="Cambria Math" panose="02040503050406030204" pitchFamily="18" charset="0"/>
                              </a:rPr>
                              <m:t>𝑡</m:t>
                            </m:r>
                            <m:r>
                              <a:rPr lang="en-IN" sz="2400" b="0" i="1" smtClean="0">
                                <a:solidFill>
                                  <a:srgbClr val="FF0000"/>
                                </a:solidFill>
                                <a:latin typeface="Cambria Math" panose="02040503050406030204" pitchFamily="18" charset="0"/>
                              </a:rPr>
                              <m:t>+1</m:t>
                            </m:r>
                          </m:e>
                        </m:d>
                      </m:sup>
                    </m:sSubSup>
                  </m:oMath>
                </a14:m>
                <a:endParaRPr lang="en-US" dirty="0">
                  <a:solidFill>
                    <a:srgbClr val="FF0000"/>
                  </a:solidFill>
                </a:endParaRPr>
              </a:p>
            </p:txBody>
          </p:sp>
        </mc:Choice>
        <mc:Fallback>
          <p:sp>
            <p:nvSpPr>
              <p:cNvPr id="7" name="TextBox 6">
                <a:extLst>
                  <a:ext uri="{FF2B5EF4-FFF2-40B4-BE49-F238E27FC236}">
                    <a16:creationId xmlns:a16="http://schemas.microsoft.com/office/drawing/2014/main" id="{B5D387D8-F46B-F70E-9B2C-310CDC9ACB04}"/>
                  </a:ext>
                </a:extLst>
              </p:cNvPr>
              <p:cNvSpPr txBox="1">
                <a:spLocks noRot="1" noChangeAspect="1" noMove="1" noResize="1" noEditPoints="1" noAdjustHandles="1" noChangeArrowheads="1" noChangeShapeType="1" noTextEdit="1"/>
              </p:cNvSpPr>
              <p:nvPr/>
            </p:nvSpPr>
            <p:spPr>
              <a:xfrm>
                <a:off x="6089944" y="3819441"/>
                <a:ext cx="1683538" cy="557653"/>
              </a:xfrm>
              <a:prstGeom prst="rect">
                <a:avLst/>
              </a:prstGeom>
              <a:blipFill>
                <a:blip r:embed="rId3"/>
                <a:stretch>
                  <a:fillRect l="-5435" b="-20879"/>
                </a:stretch>
              </a:blipFill>
            </p:spPr>
            <p:txBody>
              <a:bodyPr/>
              <a:lstStyle/>
              <a:p>
                <a:r>
                  <a:rPr lang="en-US">
                    <a:noFill/>
                  </a:rPr>
                  <a:t> </a:t>
                </a:r>
              </a:p>
            </p:txBody>
          </p:sp>
        </mc:Fallback>
      </mc:AlternateContent>
    </p:spTree>
    <p:extLst>
      <p:ext uri="{BB962C8B-B14F-4D97-AF65-F5344CB8AC3E}">
        <p14:creationId xmlns:p14="http://schemas.microsoft.com/office/powerpoint/2010/main" val="3727179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704D9B-728E-12B6-9DEB-5E1AE79C9EE3}"/>
                  </a:ext>
                </a:extLst>
              </p:cNvPr>
              <p:cNvSpPr>
                <a:spLocks noGrp="1"/>
              </p:cNvSpPr>
              <p:nvPr>
                <p:ph idx="1"/>
              </p:nvPr>
            </p:nvSpPr>
            <p:spPr>
              <a:xfrm>
                <a:off x="628650" y="522514"/>
                <a:ext cx="7886700" cy="5833837"/>
              </a:xfrm>
            </p:spPr>
            <p:txBody>
              <a:bodyPr>
                <a:normAutofit/>
              </a:bodyPr>
              <a:lstStyle/>
              <a:p>
                <a:r>
                  <a:rPr lang="en-IN" sz="2000" dirty="0"/>
                  <a:t>We will now have weighted expectation values of the quantity</a:t>
                </a:r>
              </a:p>
              <a:p>
                <a:pPr lvl="1"/>
                <a14:m>
                  <m:oMath xmlns:m="http://schemas.openxmlformats.org/officeDocument/2006/math">
                    <m:sSub>
                      <m:sSubPr>
                        <m:ctrlPr>
                          <a:rPr lang="en-IN" sz="1800" i="1" dirty="0" smtClean="0">
                            <a:latin typeface="Cambria Math" panose="02040503050406030204" pitchFamily="18" charset="0"/>
                          </a:rPr>
                        </m:ctrlPr>
                      </m:sSubPr>
                      <m:e>
                        <m:acc>
                          <m:accPr>
                            <m:chr m:val="̃"/>
                            <m:ctrlPr>
                              <a:rPr lang="en-IN" sz="1800" i="1" dirty="0" smtClean="0">
                                <a:latin typeface="Cambria Math" panose="02040503050406030204" pitchFamily="18" charset="0"/>
                              </a:rPr>
                            </m:ctrlPr>
                          </m:accPr>
                          <m:e>
                            <m:r>
                              <a:rPr lang="en-IN" sz="1800" b="0" i="1" dirty="0" smtClean="0">
                                <a:latin typeface="Cambria Math" panose="02040503050406030204" pitchFamily="18" charset="0"/>
                              </a:rPr>
                              <m:t>𝐻</m:t>
                            </m:r>
                          </m:e>
                        </m:acc>
                      </m:e>
                      <m:sub>
                        <m:r>
                          <a:rPr lang="en-IN" sz="1800" b="0" i="1" dirty="0" smtClean="0">
                            <a:latin typeface="Cambria Math" panose="02040503050406030204" pitchFamily="18" charset="0"/>
                          </a:rPr>
                          <m:t>𝑙𝑝</m:t>
                        </m:r>
                      </m:sub>
                    </m:sSub>
                    <m:r>
                      <a:rPr lang="en-IN" sz="1800" b="1" i="1" dirty="0" smtClean="0">
                        <a:latin typeface="Cambria Math" panose="02040503050406030204" pitchFamily="18" charset="0"/>
                      </a:rPr>
                      <m:t>=</m:t>
                    </m:r>
                    <m:nary>
                      <m:naryPr>
                        <m:chr m:val="∑"/>
                        <m:ctrlPr>
                          <a:rPr lang="en-IN" sz="1800" b="1" i="1" dirty="0" smtClean="0">
                            <a:latin typeface="Cambria Math" panose="02040503050406030204" pitchFamily="18" charset="0"/>
                          </a:rPr>
                        </m:ctrlPr>
                      </m:naryPr>
                      <m:sub>
                        <m:r>
                          <a:rPr lang="en-IN" sz="1800" b="1" i="1" dirty="0" smtClean="0">
                            <a:latin typeface="Cambria Math" panose="02040503050406030204" pitchFamily="18" charset="0"/>
                          </a:rPr>
                          <m:t>𝒊</m:t>
                        </m:r>
                        <m:r>
                          <a:rPr lang="en-IN" sz="1800" b="1" i="1" dirty="0" smtClean="0">
                            <a:latin typeface="Cambria Math" panose="02040503050406030204" pitchFamily="18" charset="0"/>
                          </a:rPr>
                          <m:t>,</m:t>
                        </m:r>
                        <m:r>
                          <a:rPr lang="en-IN" sz="1800" b="1" i="1" dirty="0" smtClean="0">
                            <a:latin typeface="Cambria Math" panose="02040503050406030204" pitchFamily="18" charset="0"/>
                          </a:rPr>
                          <m:t>𝒋</m:t>
                        </m:r>
                        <m:r>
                          <a:rPr lang="en-IN" sz="1800" b="1" i="1" dirty="0" smtClean="0">
                            <a:latin typeface="Cambria Math" panose="02040503050406030204" pitchFamily="18" charset="0"/>
                          </a:rPr>
                          <m:t>=</m:t>
                        </m:r>
                        <m:r>
                          <a:rPr lang="en-IN" sz="1800" b="1" i="1" dirty="0" smtClean="0">
                            <a:latin typeface="Cambria Math" panose="02040503050406030204" pitchFamily="18" charset="0"/>
                          </a:rPr>
                          <m:t>𝟎</m:t>
                        </m:r>
                      </m:sub>
                      <m:sup>
                        <m:r>
                          <a:rPr lang="en-IN" sz="1800" b="1" i="1" dirty="0" smtClean="0">
                            <a:latin typeface="Cambria Math" panose="02040503050406030204" pitchFamily="18" charset="0"/>
                          </a:rPr>
                          <m:t>𝒏</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sup>
                      <m:e>
                        <m:sSub>
                          <m:sSubPr>
                            <m:ctrlPr>
                              <a:rPr lang="en-IN" sz="1800" b="1" i="1" dirty="0" smtClean="0">
                                <a:latin typeface="Cambria Math" panose="02040503050406030204" pitchFamily="18" charset="0"/>
                              </a:rPr>
                            </m:ctrlPr>
                          </m:sSubPr>
                          <m:e>
                            <m:r>
                              <a:rPr lang="en-IN" sz="1800" b="1" i="1" dirty="0" smtClean="0">
                                <a:latin typeface="Cambria Math" panose="02040503050406030204" pitchFamily="18" charset="0"/>
                              </a:rPr>
                              <m:t>𝒒</m:t>
                            </m:r>
                          </m:e>
                          <m:sub>
                            <m:r>
                              <a:rPr lang="en-IN" sz="1800" b="1" i="1" dirty="0" smtClean="0">
                                <a:latin typeface="Cambria Math" panose="02040503050406030204" pitchFamily="18" charset="0"/>
                              </a:rPr>
                              <m:t>𝒊𝒍</m:t>
                            </m:r>
                          </m:sub>
                        </m:sSub>
                        <m:sSub>
                          <m:sSubPr>
                            <m:ctrlPr>
                              <a:rPr lang="en-IN" sz="1800" b="1" i="1" dirty="0" smtClean="0">
                                <a:latin typeface="Cambria Math" panose="02040503050406030204" pitchFamily="18" charset="0"/>
                              </a:rPr>
                            </m:ctrlPr>
                          </m:sSubPr>
                          <m:e>
                            <m:r>
                              <a:rPr lang="en-IN" sz="1800" b="1" i="1" dirty="0" smtClean="0">
                                <a:latin typeface="Cambria Math" panose="02040503050406030204" pitchFamily="18" charset="0"/>
                              </a:rPr>
                              <m:t>𝒒</m:t>
                            </m:r>
                          </m:e>
                          <m:sub>
                            <m:r>
                              <a:rPr lang="en-IN" sz="1800" b="1" i="1" dirty="0" smtClean="0">
                                <a:latin typeface="Cambria Math" panose="02040503050406030204" pitchFamily="18" charset="0"/>
                              </a:rPr>
                              <m:t>𝒋𝒑</m:t>
                            </m:r>
                          </m:sub>
                        </m:sSub>
                      </m:e>
                    </m:nary>
                    <m:d>
                      <m:dPr>
                        <m:begChr m:val="⟨"/>
                        <m:endChr m:val="⟩"/>
                        <m:ctrlPr>
                          <a:rPr lang="en-IN" sz="1800" b="1" i="1" dirty="0">
                            <a:latin typeface="Cambria Math" panose="02040503050406030204" pitchFamily="18" charset="0"/>
                          </a:rPr>
                        </m:ctrlPr>
                      </m:dPr>
                      <m:e>
                        <m:sSub>
                          <m:sSubPr>
                            <m:ctrlPr>
                              <a:rPr lang="en-IN" sz="1800" i="1" dirty="0">
                                <a:latin typeface="Cambria Math" panose="02040503050406030204" pitchFamily="18" charset="0"/>
                              </a:rPr>
                            </m:ctrlPr>
                          </m:sSubPr>
                          <m:e>
                            <m:r>
                              <a:rPr lang="en-IN" sz="1800" i="1" dirty="0">
                                <a:latin typeface="Cambria Math" panose="02040503050406030204" pitchFamily="18" charset="0"/>
                              </a:rPr>
                              <m:t>𝜓</m:t>
                            </m:r>
                          </m:e>
                          <m:sub>
                            <m:r>
                              <a:rPr lang="en-IN" sz="1800" i="1" dirty="0">
                                <a:latin typeface="Cambria Math" panose="02040503050406030204" pitchFamily="18" charset="0"/>
                              </a:rPr>
                              <m:t>0</m:t>
                            </m:r>
                          </m:sub>
                        </m:sSub>
                        <m:d>
                          <m:dPr>
                            <m:begChr m:val="|"/>
                            <m:endChr m:val="|"/>
                            <m:ctrlPr>
                              <a:rPr lang="en-IN" sz="1800" b="1" i="1" dirty="0">
                                <a:latin typeface="Cambria Math" panose="02040503050406030204" pitchFamily="18" charset="0"/>
                              </a:rPr>
                            </m:ctrlPr>
                          </m:dPr>
                          <m:e>
                            <m:sSub>
                              <m:sSubPr>
                                <m:ctrlPr>
                                  <a:rPr lang="en-IN" sz="180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𝑖</m:t>
                                </m:r>
                              </m:sub>
                            </m:sSub>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1" i="1" dirty="0" smtClean="0">
                                    <a:latin typeface="Cambria Math" panose="02040503050406030204" pitchFamily="18" charset="0"/>
                                  </a:rPr>
                                </m:ctrlPr>
                              </m:sSubPr>
                              <m:e>
                                <m:r>
                                  <a:rPr lang="en-IN" sz="1800" b="1" i="1" dirty="0" smtClean="0">
                                    <a:latin typeface="Cambria Math" panose="02040503050406030204" pitchFamily="18" charset="0"/>
                                  </a:rPr>
                                  <m:t>𝑻</m:t>
                                </m:r>
                              </m:e>
                              <m:sub>
                                <m:r>
                                  <a:rPr lang="en-IN" sz="1800" b="1" i="1" dirty="0" smtClean="0">
                                    <a:latin typeface="Cambria Math" panose="02040503050406030204" pitchFamily="18" charset="0"/>
                                  </a:rPr>
                                  <m:t>𝒌</m:t>
                                </m:r>
                              </m:sub>
                            </m:sSub>
                            <m:d>
                              <m:dPr>
                                <m:ctrlPr>
                                  <a:rPr lang="en-IN" sz="1800" b="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i="1" dirty="0">
                                    <a:latin typeface="Cambria Math" panose="02040503050406030204" pitchFamily="18" charset="0"/>
                                  </a:rPr>
                                </m:ctrlPr>
                              </m:sSubPr>
                              <m:e>
                                <m:r>
                                  <a:rPr lang="en-IN" sz="1800" i="1" dirty="0">
                                    <a:latin typeface="Cambria Math" panose="02040503050406030204" pitchFamily="18" charset="0"/>
                                  </a:rPr>
                                  <m:t>𝑇</m:t>
                                </m:r>
                              </m:e>
                              <m:sub>
                                <m:r>
                                  <a:rPr lang="en-IN" sz="1800" i="1" dirty="0">
                                    <a:latin typeface="Cambria Math" panose="02040503050406030204" pitchFamily="18" charset="0"/>
                                  </a:rPr>
                                  <m:t>𝑘</m:t>
                                </m:r>
                              </m:sub>
                            </m:sSub>
                            <m:d>
                              <m:dPr>
                                <m:ctrlPr>
                                  <a:rPr lang="en-IN" sz="1800" b="1" i="1" dirty="0">
                                    <a:latin typeface="Cambria Math" panose="02040503050406030204" pitchFamily="18" charset="0"/>
                                  </a:rPr>
                                </m:ctrlPr>
                              </m:dPr>
                              <m:e>
                                <m:r>
                                  <a:rPr lang="en-IN" sz="1800" b="1" dirty="0">
                                    <a:latin typeface="Cambria Math" panose="02040503050406030204" pitchFamily="18" charset="0"/>
                                  </a:rPr>
                                  <m:t>𝐇</m:t>
                                </m:r>
                              </m:e>
                            </m:d>
                            <m:r>
                              <a:rPr lang="en-IN" sz="1800" b="1" dirty="0">
                                <a:latin typeface="Cambria Math" panose="02040503050406030204" pitchFamily="18" charset="0"/>
                              </a:rPr>
                              <m:t>𝐇</m:t>
                            </m:r>
                            <m:sSub>
                              <m:sSubPr>
                                <m:ctrlPr>
                                  <a:rPr lang="en-IN" sz="1800" i="1" dirty="0">
                                    <a:latin typeface="Cambria Math" panose="02040503050406030204" pitchFamily="18" charset="0"/>
                                  </a:rPr>
                                </m:ctrlPr>
                              </m:sSubPr>
                              <m:e>
                                <m:r>
                                  <a:rPr lang="en-IN" sz="1800" i="1" dirty="0">
                                    <a:latin typeface="Cambria Math" panose="02040503050406030204" pitchFamily="18" charset="0"/>
                                  </a:rPr>
                                  <m:t>𝑇</m:t>
                                </m:r>
                              </m:e>
                              <m:sub>
                                <m:r>
                                  <a:rPr lang="en-IN" sz="1800" i="1" dirty="0">
                                    <a:latin typeface="Cambria Math" panose="02040503050406030204" pitchFamily="18" charset="0"/>
                                  </a:rPr>
                                  <m:t>𝑘</m:t>
                                </m:r>
                              </m:sub>
                            </m:sSub>
                            <m:d>
                              <m:dPr>
                                <m:ctrlPr>
                                  <a:rPr lang="en-IN" sz="1800" b="1" i="1" dirty="0">
                                    <a:latin typeface="Cambria Math" panose="02040503050406030204" pitchFamily="18" charset="0"/>
                                  </a:rPr>
                                </m:ctrlPr>
                              </m:dPr>
                              <m:e>
                                <m:r>
                                  <a:rPr lang="en-IN" sz="1800" b="1" dirty="0">
                                    <a:latin typeface="Cambria Math" panose="02040503050406030204" pitchFamily="18" charset="0"/>
                                  </a:rPr>
                                  <m:t>𝐇</m:t>
                                </m:r>
                              </m:e>
                            </m:d>
                            <m:sSub>
                              <m:sSubPr>
                                <m:ctrlPr>
                                  <a:rPr lang="en-IN" sz="180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𝑗</m:t>
                                </m:r>
                              </m:sub>
                            </m:sSub>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𝐇</m:t>
                                </m:r>
                              </m:e>
                            </m:d>
                          </m:e>
                        </m:d>
                        <m:sSub>
                          <m:sSubPr>
                            <m:ctrlPr>
                              <a:rPr lang="en-IN" sz="1800" i="1" dirty="0">
                                <a:latin typeface="Cambria Math" panose="02040503050406030204" pitchFamily="18" charset="0"/>
                              </a:rPr>
                            </m:ctrlPr>
                          </m:sSubPr>
                          <m:e>
                            <m:r>
                              <a:rPr lang="en-IN" sz="1800" i="1" dirty="0">
                                <a:latin typeface="Cambria Math" panose="02040503050406030204" pitchFamily="18" charset="0"/>
                              </a:rPr>
                              <m:t>𝜓</m:t>
                            </m:r>
                          </m:e>
                          <m:sub>
                            <m:r>
                              <a:rPr lang="en-IN" sz="1800" i="1" dirty="0">
                                <a:latin typeface="Cambria Math" panose="02040503050406030204" pitchFamily="18" charset="0"/>
                              </a:rPr>
                              <m:t>0</m:t>
                            </m:r>
                          </m:sub>
                        </m:sSub>
                      </m:e>
                    </m:d>
                    <m:r>
                      <m:rPr>
                        <m:nor/>
                      </m:rPr>
                      <a:rPr lang="en-IN" sz="1800" b="1" dirty="0"/>
                      <m:t>,</m:t>
                    </m:r>
                  </m:oMath>
                </a14:m>
                <a:endParaRPr lang="en-IN" sz="1800" b="1" dirty="0"/>
              </a:p>
              <a:p>
                <a:pPr lvl="1"/>
                <a14:m>
                  <m:oMath xmlns:m="http://schemas.openxmlformats.org/officeDocument/2006/math">
                    <m:sSub>
                      <m:sSubPr>
                        <m:ctrlPr>
                          <a:rPr lang="en-IN" sz="1800" i="1" dirty="0" smtClean="0">
                            <a:latin typeface="Cambria Math" panose="02040503050406030204" pitchFamily="18" charset="0"/>
                          </a:rPr>
                        </m:ctrlPr>
                      </m:sSubPr>
                      <m:e>
                        <m:acc>
                          <m:accPr>
                            <m:chr m:val="̃"/>
                            <m:ctrlPr>
                              <a:rPr lang="en-IN" sz="1800" i="1" dirty="0" smtClean="0">
                                <a:latin typeface="Cambria Math" panose="02040503050406030204" pitchFamily="18" charset="0"/>
                              </a:rPr>
                            </m:ctrlPr>
                          </m:accPr>
                          <m:e>
                            <m:r>
                              <a:rPr lang="en-IN" sz="1800" b="0" i="1" dirty="0" smtClean="0">
                                <a:latin typeface="Cambria Math" panose="02040503050406030204" pitchFamily="18" charset="0"/>
                              </a:rPr>
                              <m:t>𝑆</m:t>
                            </m:r>
                          </m:e>
                        </m:acc>
                      </m:e>
                      <m:sub>
                        <m:r>
                          <a:rPr lang="en-IN" sz="1800" b="0" i="1" dirty="0" smtClean="0">
                            <a:latin typeface="Cambria Math" panose="02040503050406030204" pitchFamily="18" charset="0"/>
                          </a:rPr>
                          <m:t>𝑙𝑝</m:t>
                        </m:r>
                      </m:sub>
                    </m:sSub>
                    <m:r>
                      <a:rPr lang="en-IN" sz="1800" b="1" i="1" dirty="0" smtClean="0">
                        <a:latin typeface="Cambria Math" panose="02040503050406030204" pitchFamily="18" charset="0"/>
                      </a:rPr>
                      <m:t>=</m:t>
                    </m:r>
                    <m:nary>
                      <m:naryPr>
                        <m:chr m:val="∑"/>
                        <m:ctrlPr>
                          <a:rPr lang="en-IN" sz="1800" b="1" i="1" dirty="0" smtClean="0">
                            <a:latin typeface="Cambria Math" panose="02040503050406030204" pitchFamily="18" charset="0"/>
                          </a:rPr>
                        </m:ctrlPr>
                      </m:naryPr>
                      <m:sub>
                        <m:r>
                          <a:rPr lang="en-IN" sz="1800" b="1" i="1" dirty="0" smtClean="0">
                            <a:latin typeface="Cambria Math" panose="02040503050406030204" pitchFamily="18" charset="0"/>
                          </a:rPr>
                          <m:t>𝒊</m:t>
                        </m:r>
                        <m:r>
                          <a:rPr lang="en-IN" sz="1800" b="1" i="1" dirty="0" smtClean="0">
                            <a:latin typeface="Cambria Math" panose="02040503050406030204" pitchFamily="18" charset="0"/>
                          </a:rPr>
                          <m:t>,</m:t>
                        </m:r>
                        <m:r>
                          <a:rPr lang="en-IN" sz="1800" b="1" i="1" dirty="0" smtClean="0">
                            <a:latin typeface="Cambria Math" panose="02040503050406030204" pitchFamily="18" charset="0"/>
                          </a:rPr>
                          <m:t>𝒋</m:t>
                        </m:r>
                        <m:r>
                          <a:rPr lang="en-IN" sz="1800" b="1" i="1" dirty="0" smtClean="0">
                            <a:latin typeface="Cambria Math" panose="02040503050406030204" pitchFamily="18" charset="0"/>
                          </a:rPr>
                          <m:t>=</m:t>
                        </m:r>
                        <m:r>
                          <a:rPr lang="en-IN" sz="1800" b="1" i="1" dirty="0" smtClean="0">
                            <a:latin typeface="Cambria Math" panose="02040503050406030204" pitchFamily="18" charset="0"/>
                          </a:rPr>
                          <m:t>𝟎</m:t>
                        </m:r>
                      </m:sub>
                      <m:sup>
                        <m:r>
                          <a:rPr lang="en-IN" sz="1800" b="1" i="1" dirty="0" smtClean="0">
                            <a:latin typeface="Cambria Math" panose="02040503050406030204" pitchFamily="18" charset="0"/>
                          </a:rPr>
                          <m:t>𝒏</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sup>
                      <m:e>
                        <m:sSub>
                          <m:sSubPr>
                            <m:ctrlPr>
                              <a:rPr lang="en-IN" sz="1800" b="1" i="1" dirty="0" smtClean="0">
                                <a:latin typeface="Cambria Math" panose="02040503050406030204" pitchFamily="18" charset="0"/>
                              </a:rPr>
                            </m:ctrlPr>
                          </m:sSubPr>
                          <m:e>
                            <m:r>
                              <a:rPr lang="en-IN" sz="1800" b="1" i="1" dirty="0" smtClean="0">
                                <a:latin typeface="Cambria Math" panose="02040503050406030204" pitchFamily="18" charset="0"/>
                              </a:rPr>
                              <m:t>𝒒</m:t>
                            </m:r>
                          </m:e>
                          <m:sub>
                            <m:r>
                              <a:rPr lang="en-IN" sz="1800" b="1" i="1" dirty="0" smtClean="0">
                                <a:latin typeface="Cambria Math" panose="02040503050406030204" pitchFamily="18" charset="0"/>
                              </a:rPr>
                              <m:t>𝒊𝒍</m:t>
                            </m:r>
                          </m:sub>
                        </m:sSub>
                        <m:sSub>
                          <m:sSubPr>
                            <m:ctrlPr>
                              <a:rPr lang="en-IN" sz="1800" b="1" i="1" dirty="0" smtClean="0">
                                <a:latin typeface="Cambria Math" panose="02040503050406030204" pitchFamily="18" charset="0"/>
                              </a:rPr>
                            </m:ctrlPr>
                          </m:sSubPr>
                          <m:e>
                            <m:r>
                              <a:rPr lang="en-IN" sz="1800" b="1" i="1" dirty="0" smtClean="0">
                                <a:latin typeface="Cambria Math" panose="02040503050406030204" pitchFamily="18" charset="0"/>
                              </a:rPr>
                              <m:t>𝒒</m:t>
                            </m:r>
                          </m:e>
                          <m:sub>
                            <m:r>
                              <a:rPr lang="en-IN" sz="1800" b="1" i="1" dirty="0" smtClean="0">
                                <a:latin typeface="Cambria Math" panose="02040503050406030204" pitchFamily="18" charset="0"/>
                              </a:rPr>
                              <m:t>𝒋𝒑</m:t>
                            </m:r>
                          </m:sub>
                        </m:sSub>
                      </m:e>
                    </m:nary>
                    <m:d>
                      <m:dPr>
                        <m:begChr m:val="⟨"/>
                        <m:endChr m:val="⟩"/>
                        <m:ctrlPr>
                          <a:rPr lang="en-IN" sz="1800" b="1" i="1" dirty="0">
                            <a:latin typeface="Cambria Math" panose="02040503050406030204" pitchFamily="18" charset="0"/>
                          </a:rPr>
                        </m:ctrlPr>
                      </m:dPr>
                      <m:e>
                        <m:sSub>
                          <m:sSubPr>
                            <m:ctrlPr>
                              <a:rPr lang="en-IN" sz="1800" i="1" dirty="0">
                                <a:latin typeface="Cambria Math" panose="02040503050406030204" pitchFamily="18" charset="0"/>
                              </a:rPr>
                            </m:ctrlPr>
                          </m:sSubPr>
                          <m:e>
                            <m:r>
                              <a:rPr lang="en-IN" sz="1800" i="1" dirty="0">
                                <a:latin typeface="Cambria Math" panose="02040503050406030204" pitchFamily="18" charset="0"/>
                              </a:rPr>
                              <m:t>𝜓</m:t>
                            </m:r>
                          </m:e>
                          <m:sub>
                            <m:r>
                              <a:rPr lang="en-IN" sz="1800" i="1" dirty="0">
                                <a:latin typeface="Cambria Math" panose="02040503050406030204" pitchFamily="18" charset="0"/>
                              </a:rPr>
                              <m:t>0</m:t>
                            </m:r>
                          </m:sub>
                        </m:sSub>
                        <m:d>
                          <m:dPr>
                            <m:begChr m:val="|"/>
                            <m:endChr m:val="|"/>
                            <m:ctrlPr>
                              <a:rPr lang="en-IN" sz="1800" i="1" dirty="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𝑖</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i="1" dirty="0">
                                    <a:latin typeface="Cambria Math" panose="02040503050406030204" pitchFamily="18" charset="0"/>
                                  </a:rPr>
                                </m:ctrlPr>
                              </m:sSubPr>
                              <m:e>
                                <m:r>
                                  <a:rPr lang="en-IN" sz="1800" i="1" dirty="0">
                                    <a:latin typeface="Cambria Math" panose="02040503050406030204" pitchFamily="18" charset="0"/>
                                  </a:rPr>
                                  <m:t>𝑇</m:t>
                                </m:r>
                              </m:e>
                              <m:sub>
                                <m:r>
                                  <a:rPr lang="en-IN" sz="1800" i="1" dirty="0">
                                    <a:latin typeface="Cambria Math" panose="02040503050406030204" pitchFamily="18" charset="0"/>
                                  </a:rPr>
                                  <m:t>𝑘</m:t>
                                </m:r>
                              </m:sub>
                            </m:sSub>
                            <m:d>
                              <m:dPr>
                                <m:ctrlPr>
                                  <a:rPr lang="en-IN" sz="1800" i="1" dirty="0">
                                    <a:latin typeface="Cambria Math" panose="02040503050406030204" pitchFamily="18" charset="0"/>
                                  </a:rPr>
                                </m:ctrlPr>
                              </m:dPr>
                              <m:e>
                                <m:r>
                                  <a:rPr lang="en-IN" sz="1800" b="1" dirty="0">
                                    <a:latin typeface="Cambria Math" panose="02040503050406030204" pitchFamily="18" charset="0"/>
                                  </a:rPr>
                                  <m:t>𝐇</m:t>
                                </m:r>
                              </m:e>
                            </m:d>
                            <m:sSub>
                              <m:sSubPr>
                                <m:ctrlPr>
                                  <a:rPr lang="en-IN" sz="1800" i="1" dirty="0">
                                    <a:latin typeface="Cambria Math" panose="02040503050406030204" pitchFamily="18" charset="0"/>
                                  </a:rPr>
                                </m:ctrlPr>
                              </m:sSubPr>
                              <m:e>
                                <m:r>
                                  <a:rPr lang="en-IN" sz="1800" i="1" dirty="0">
                                    <a:latin typeface="Cambria Math" panose="02040503050406030204" pitchFamily="18" charset="0"/>
                                  </a:rPr>
                                  <m:t>𝑇</m:t>
                                </m:r>
                              </m:e>
                              <m:sub>
                                <m:r>
                                  <a:rPr lang="en-IN" sz="1800" i="1" dirty="0">
                                    <a:latin typeface="Cambria Math" panose="02040503050406030204" pitchFamily="18" charset="0"/>
                                  </a:rPr>
                                  <m:t>𝑘</m:t>
                                </m:r>
                              </m:sub>
                            </m:sSub>
                            <m:d>
                              <m:dPr>
                                <m:ctrlPr>
                                  <a:rPr lang="en-IN" sz="1800" i="1" dirty="0">
                                    <a:latin typeface="Cambria Math" panose="02040503050406030204" pitchFamily="18" charset="0"/>
                                  </a:rPr>
                                </m:ctrlPr>
                              </m:dPr>
                              <m:e>
                                <m:r>
                                  <a:rPr lang="en-IN" sz="1800" b="1" dirty="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𝑗</m:t>
                                </m:r>
                              </m:sub>
                            </m:sSub>
                            <m:r>
                              <a:rPr lang="en-IN" sz="1800" b="0" i="1" dirty="0" smtClean="0">
                                <a:latin typeface="Cambria Math" panose="02040503050406030204" pitchFamily="18" charset="0"/>
                              </a:rPr>
                              <m:t>(</m:t>
                            </m:r>
                            <m:r>
                              <a:rPr lang="en-IN" sz="1800" b="1" i="0" dirty="0" smtClean="0">
                                <a:latin typeface="Cambria Math" panose="02040503050406030204" pitchFamily="18" charset="0"/>
                              </a:rPr>
                              <m:t>𝐇</m:t>
                            </m:r>
                            <m:r>
                              <a:rPr lang="en-IN" sz="1800" b="0" i="1" dirty="0" smtClean="0">
                                <a:latin typeface="Cambria Math" panose="02040503050406030204" pitchFamily="18" charset="0"/>
                              </a:rPr>
                              <m:t>)</m:t>
                            </m:r>
                          </m:e>
                        </m:d>
                        <m:sSub>
                          <m:sSubPr>
                            <m:ctrlPr>
                              <a:rPr lang="en-IN" sz="1800" i="1" dirty="0">
                                <a:latin typeface="Cambria Math" panose="02040503050406030204" pitchFamily="18" charset="0"/>
                              </a:rPr>
                            </m:ctrlPr>
                          </m:sSubPr>
                          <m:e>
                            <m:r>
                              <a:rPr lang="en-IN" sz="1800" i="1" dirty="0">
                                <a:latin typeface="Cambria Math" panose="02040503050406030204" pitchFamily="18" charset="0"/>
                              </a:rPr>
                              <m:t>𝜓</m:t>
                            </m:r>
                          </m:e>
                          <m:sub>
                            <m:r>
                              <a:rPr lang="en-IN" sz="1800" i="1" dirty="0">
                                <a:latin typeface="Cambria Math" panose="02040503050406030204" pitchFamily="18" charset="0"/>
                              </a:rPr>
                              <m:t>0</m:t>
                            </m:r>
                          </m:sub>
                        </m:sSub>
                      </m:e>
                    </m:d>
                  </m:oMath>
                </a14:m>
                <a:endParaRPr lang="en-IN" sz="1800" b="1" dirty="0"/>
              </a:p>
              <a:p>
                <a:pPr marL="457200" lvl="1"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m:oMathPara>
                </a14:m>
                <a:endParaRPr lang="en-US" sz="1800" dirty="0"/>
              </a:p>
              <a:p>
                <a:r>
                  <a:rPr lang="en-US" sz="2000" dirty="0"/>
                  <a:t>On simplifying the expectation values using the identity, we get weighted (where the weights are the entries of the matrix </a:t>
                </a:r>
                <a14:m>
                  <m:oMath xmlns:m="http://schemas.openxmlformats.org/officeDocument/2006/math">
                    <m:r>
                      <a:rPr lang="en-IN" sz="2000" b="0" i="1" smtClean="0">
                        <a:latin typeface="Cambria Math" panose="02040503050406030204" pitchFamily="18" charset="0"/>
                      </a:rPr>
                      <m:t>𝑄</m:t>
                    </m:r>
                  </m:oMath>
                </a14:m>
                <a:r>
                  <a:rPr lang="en-US" sz="2000" dirty="0"/>
                  <a:t>) the  linear combination of expectation values,</a:t>
                </a:r>
              </a:p>
              <a:p>
                <a:pPr lvl="1"/>
                <a14:m>
                  <m:oMath xmlns:m="http://schemas.openxmlformats.org/officeDocument/2006/math">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𝜓</m:t>
                            </m:r>
                          </m:e>
                          <m:sub>
                            <m:r>
                              <a:rPr lang="en-IN" sz="2000" b="0" i="1" smtClean="0">
                                <a:latin typeface="Cambria Math" panose="02040503050406030204" pitchFamily="18" charset="0"/>
                              </a:rPr>
                              <m:t>0</m:t>
                            </m:r>
                          </m:sub>
                        </m:sSub>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𝑇</m:t>
                                </m:r>
                              </m:e>
                              <m:sub>
                                <m:r>
                                  <a:rPr lang="en-IN" sz="2000" b="0" i="1" smtClean="0">
                                    <a:latin typeface="Cambria Math" panose="02040503050406030204" pitchFamily="18" charset="0"/>
                                  </a:rPr>
                                  <m:t>𝑟</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𝐻</m:t>
                                </m:r>
                              </m:e>
                            </m:d>
                          </m:e>
                        </m:d>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𝜓</m:t>
                            </m:r>
                          </m:e>
                          <m:sub>
                            <m:r>
                              <a:rPr lang="en-IN" sz="2000" b="0" i="1" smtClean="0">
                                <a:latin typeface="Cambria Math" panose="02040503050406030204" pitchFamily="18" charset="0"/>
                              </a:rPr>
                              <m:t>0</m:t>
                            </m:r>
                          </m:sub>
                        </m:sSub>
                      </m:e>
                    </m:d>
                    <m:r>
                      <a:rPr lang="en-IN" sz="2000" b="0" i="1" smtClean="0">
                        <a:latin typeface="Cambria Math" panose="02040503050406030204" pitchFamily="18" charset="0"/>
                      </a:rPr>
                      <m:t>;</m:t>
                    </m:r>
                    <m:r>
                      <a:rPr lang="en-IN" sz="2000" b="0" i="1" smtClean="0">
                        <a:latin typeface="Cambria Math" panose="02040503050406030204" pitchFamily="18" charset="0"/>
                      </a:rPr>
                      <m:t>𝑟</m:t>
                    </m:r>
                    <m:r>
                      <a:rPr lang="en-IN" sz="2000" b="0" i="1" smtClean="0">
                        <a:latin typeface="Cambria Math" panose="02040503050406030204" pitchFamily="18" charset="0"/>
                      </a:rPr>
                      <m:t>=0,…,4</m:t>
                    </m:r>
                    <m:r>
                      <a:rPr lang="en-IN" sz="2000" b="0" i="1" smtClean="0">
                        <a:latin typeface="Cambria Math" panose="02040503050406030204" pitchFamily="18" charset="0"/>
                      </a:rPr>
                      <m:t>𝑘</m:t>
                    </m:r>
                    <m:r>
                      <a:rPr lang="en-IN" sz="2000" b="0" i="1" smtClean="0">
                        <a:latin typeface="Cambria Math" panose="02040503050406030204" pitchFamily="18" charset="0"/>
                      </a:rPr>
                      <m:t>+2</m:t>
                    </m:r>
                    <m:r>
                      <a:rPr lang="en-IN" sz="2000" b="0" i="1" smtClean="0">
                        <a:latin typeface="Cambria Math" panose="02040503050406030204" pitchFamily="18" charset="0"/>
                      </a:rPr>
                      <m:t>𝑛</m:t>
                    </m:r>
                    <m:r>
                      <a:rPr lang="en-IN" sz="2000" b="0" i="1" smtClean="0">
                        <a:latin typeface="Cambria Math" panose="02040503050406030204" pitchFamily="18" charset="0"/>
                      </a:rPr>
                      <m:t>−1</m:t>
                    </m:r>
                  </m:oMath>
                </a14:m>
                <a:endParaRPr lang="en-US" sz="2000" dirty="0"/>
              </a:p>
              <a:p>
                <a:r>
                  <a:rPr lang="en-US" sz="2000" dirty="0"/>
                  <a:t>Recall, that we already have the expectation values till </a:t>
                </a:r>
                <a14:m>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rPr>
                      <m:t>=2</m:t>
                    </m:r>
                    <m:r>
                      <a:rPr lang="en-IN" sz="2000" b="0" i="1" smtClean="0">
                        <a:latin typeface="Cambria Math" panose="02040503050406030204" pitchFamily="18" charset="0"/>
                      </a:rPr>
                      <m:t>𝑘</m:t>
                    </m:r>
                    <m:r>
                      <a:rPr lang="en-IN" sz="2000" b="0" i="1" smtClean="0">
                        <a:latin typeface="Cambria Math" panose="02040503050406030204" pitchFamily="18" charset="0"/>
                      </a:rPr>
                      <m:t>+2</m:t>
                    </m:r>
                    <m:r>
                      <a:rPr lang="en-IN" sz="2000" b="0" i="1" smtClean="0">
                        <a:latin typeface="Cambria Math" panose="02040503050406030204" pitchFamily="18" charset="0"/>
                      </a:rPr>
                      <m:t>𝑛</m:t>
                    </m:r>
                    <m:r>
                      <a:rPr lang="en-IN" sz="2000" b="0" i="1" smtClean="0">
                        <a:latin typeface="Cambria Math" panose="02040503050406030204" pitchFamily="18" charset="0"/>
                      </a:rPr>
                      <m:t>−1</m:t>
                    </m:r>
                  </m:oMath>
                </a14:m>
                <a:r>
                  <a:rPr lang="en-US" sz="2000" dirty="0"/>
                  <a:t> from the first iteration, thus, we need to find only </a:t>
                </a:r>
                <a14:m>
                  <m:oMath xmlns:m="http://schemas.openxmlformats.org/officeDocument/2006/math">
                    <m:r>
                      <a:rPr lang="en-IN" sz="2000" b="0" i="1" smtClean="0">
                        <a:latin typeface="Cambria Math" panose="02040503050406030204" pitchFamily="18" charset="0"/>
                      </a:rPr>
                      <m:t>2</m:t>
                    </m:r>
                    <m:r>
                      <a:rPr lang="en-IN" sz="2000" b="0" i="1" smtClean="0">
                        <a:latin typeface="Cambria Math" panose="02040503050406030204" pitchFamily="18" charset="0"/>
                      </a:rPr>
                      <m:t>𝑘</m:t>
                    </m:r>
                  </m:oMath>
                </a14:m>
                <a:r>
                  <a:rPr lang="en-US" sz="2000" dirty="0"/>
                  <a:t> expectations more each iteration from </a:t>
                </a:r>
                <a14:m>
                  <m:oMath xmlns:m="http://schemas.openxmlformats.org/officeDocument/2006/math">
                    <m:r>
                      <a:rPr lang="en-IN" sz="2000" b="0" i="1" smtClean="0">
                        <a:latin typeface="Cambria Math" panose="02040503050406030204" pitchFamily="18" charset="0"/>
                      </a:rPr>
                      <m:t>𝑟</m:t>
                    </m:r>
                    <m:r>
                      <a:rPr lang="en-IN" sz="2000" b="0" i="1" smtClean="0">
                        <a:latin typeface="Cambria Math" panose="02040503050406030204" pitchFamily="18" charset="0"/>
                      </a:rPr>
                      <m:t>=2</m:t>
                    </m:r>
                    <m:r>
                      <a:rPr lang="en-IN" sz="2000" b="0" i="1" smtClean="0">
                        <a:latin typeface="Cambria Math" panose="02040503050406030204" pitchFamily="18" charset="0"/>
                      </a:rPr>
                      <m:t>𝑘</m:t>
                    </m:r>
                    <m:r>
                      <a:rPr lang="en-IN" sz="2000" b="0" i="1" smtClean="0">
                        <a:latin typeface="Cambria Math" panose="02040503050406030204" pitchFamily="18" charset="0"/>
                      </a:rPr>
                      <m:t>+2</m:t>
                    </m:r>
                    <m:r>
                      <a:rPr lang="en-IN" sz="2000" b="0" i="1" smtClean="0">
                        <a:latin typeface="Cambria Math" panose="02040503050406030204" pitchFamily="18" charset="0"/>
                      </a:rPr>
                      <m:t>𝑛</m:t>
                    </m:r>
                    <m:r>
                      <a:rPr lang="en-IN" sz="2000" b="0" i="1" smtClean="0">
                        <a:latin typeface="Cambria Math" panose="02040503050406030204" pitchFamily="18" charset="0"/>
                      </a:rPr>
                      <m:t>,…,4</m:t>
                    </m:r>
                    <m:r>
                      <a:rPr lang="en-IN" sz="2000" b="0" i="1" smtClean="0">
                        <a:latin typeface="Cambria Math" panose="02040503050406030204" pitchFamily="18" charset="0"/>
                      </a:rPr>
                      <m:t>𝑘</m:t>
                    </m:r>
                    <m:r>
                      <a:rPr lang="en-IN" sz="2000" b="0" i="1" smtClean="0">
                        <a:latin typeface="Cambria Math" panose="02040503050406030204" pitchFamily="18" charset="0"/>
                      </a:rPr>
                      <m:t>+2</m:t>
                    </m:r>
                    <m:r>
                      <a:rPr lang="en-IN" sz="2000" b="0" i="1" smtClean="0">
                        <a:latin typeface="Cambria Math" panose="02040503050406030204" pitchFamily="18" charset="0"/>
                      </a:rPr>
                      <m:t>𝑛</m:t>
                    </m:r>
                    <m:r>
                      <a:rPr lang="en-IN" sz="2000" b="0" i="1" smtClean="0">
                        <a:latin typeface="Cambria Math" panose="02040503050406030204" pitchFamily="18" charset="0"/>
                      </a:rPr>
                      <m:t>−1</m:t>
                    </m:r>
                  </m:oMath>
                </a14:m>
                <a:r>
                  <a:rPr lang="en-US" sz="2000" dirty="0"/>
                  <a:t>.</a:t>
                </a:r>
              </a:p>
              <a:p>
                <a:r>
                  <a:rPr lang="en-US" sz="2000" dirty="0"/>
                  <a:t>For computing all the entries of </a:t>
                </a:r>
                <a14:m>
                  <m:oMath xmlns:m="http://schemas.openxmlformats.org/officeDocument/2006/math">
                    <m:acc>
                      <m:accPr>
                        <m:chr m:val="̃"/>
                        <m:ctrlPr>
                          <a:rPr lang="en-IN" sz="2000" b="1" smtClean="0">
                            <a:latin typeface="Cambria Math" panose="02040503050406030204" pitchFamily="18" charset="0"/>
                          </a:rPr>
                        </m:ctrlPr>
                      </m:accPr>
                      <m:e>
                        <m:r>
                          <a:rPr lang="en-IN" sz="2000" b="1" i="0" smtClean="0">
                            <a:latin typeface="Cambria Math" panose="02040503050406030204" pitchFamily="18" charset="0"/>
                          </a:rPr>
                          <m:t>𝐇</m:t>
                        </m:r>
                      </m:e>
                    </m:acc>
                  </m:oMath>
                </a14:m>
                <a:r>
                  <a:rPr lang="en-US" sz="2000" b="1" dirty="0"/>
                  <a:t> </a:t>
                </a:r>
                <a:r>
                  <a:rPr lang="en-US" sz="2000" dirty="0"/>
                  <a:t>requires computation of </a:t>
                </a:r>
                <a14:m>
                  <m:oMath xmlns:m="http://schemas.openxmlformats.org/officeDocument/2006/math">
                    <m:r>
                      <a:rPr lang="en-IN" sz="2000" b="0" i="1" smtClean="0">
                        <a:latin typeface="Cambria Math" panose="02040503050406030204" pitchFamily="18" charset="0"/>
                      </a:rPr>
                      <m:t>𝑂</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4</m:t>
                            </m:r>
                          </m:e>
                          <m:sup>
                            <m:r>
                              <a:rPr lang="en-IN" sz="2000" b="0" i="1" smtClean="0">
                                <a:latin typeface="Cambria Math" panose="02040503050406030204" pitchFamily="18" charset="0"/>
                              </a:rPr>
                              <m:t>𝑡</m:t>
                            </m:r>
                            <m:r>
                              <a:rPr lang="en-IN" sz="2000" b="0" i="1" smtClean="0">
                                <a:latin typeface="Cambria Math" panose="02040503050406030204" pitchFamily="18" charset="0"/>
                              </a:rPr>
                              <m:t>+2</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m:t>
                            </m:r>
                          </m:e>
                          <m:sup>
                            <m:r>
                              <a:rPr lang="en-IN" sz="2000" b="0" i="1" smtClean="0">
                                <a:latin typeface="Cambria Math" panose="02040503050406030204" pitchFamily="18" charset="0"/>
                              </a:rPr>
                              <m:t>2(</m:t>
                            </m:r>
                            <m:r>
                              <a:rPr lang="en-IN" sz="2000" b="0" i="1" smtClean="0">
                                <a:latin typeface="Cambria Math" panose="02040503050406030204" pitchFamily="18" charset="0"/>
                              </a:rPr>
                              <m:t>𝑡</m:t>
                            </m:r>
                            <m:r>
                              <a:rPr lang="en-IN" sz="2000" b="0" i="1" smtClean="0">
                                <a:latin typeface="Cambria Math" panose="02040503050406030204" pitchFamily="18" charset="0"/>
                              </a:rPr>
                              <m:t>+1)</m:t>
                            </m:r>
                          </m:sup>
                        </m:sSup>
                      </m:e>
                    </m:d>
                  </m:oMath>
                </a14:m>
                <a:r>
                  <a:rPr lang="en-US" sz="2000" dirty="0"/>
                  <a:t> computations and similarly for computation of all the entries of </a:t>
                </a:r>
                <a14:m>
                  <m:oMath xmlns:m="http://schemas.openxmlformats.org/officeDocument/2006/math">
                    <m:acc>
                      <m:accPr>
                        <m:chr m:val="̃"/>
                        <m:ctrlPr>
                          <a:rPr lang="en-IN" sz="2000" b="1" i="1" smtClean="0">
                            <a:latin typeface="Cambria Math" panose="02040503050406030204" pitchFamily="18" charset="0"/>
                          </a:rPr>
                        </m:ctrlPr>
                      </m:accPr>
                      <m:e>
                        <m:r>
                          <a:rPr lang="en-IN" sz="2000" b="1" i="0" smtClean="0">
                            <a:latin typeface="Cambria Math" panose="02040503050406030204" pitchFamily="18" charset="0"/>
                          </a:rPr>
                          <m:t>𝐒</m:t>
                        </m:r>
                      </m:e>
                    </m:acc>
                  </m:oMath>
                </a14:m>
                <a:r>
                  <a:rPr lang="en-US" sz="2000" b="1" dirty="0"/>
                  <a:t> </a:t>
                </a:r>
                <a:r>
                  <a:rPr lang="en-US" sz="2000" dirty="0"/>
                  <a:t>requires computation of </a:t>
                </a:r>
                <a14:m>
                  <m:oMath xmlns:m="http://schemas.openxmlformats.org/officeDocument/2006/math">
                    <m:r>
                      <a:rPr lang="en-IN" sz="2000" b="0" i="1" smtClean="0">
                        <a:latin typeface="Cambria Math" panose="02040503050406030204" pitchFamily="18" charset="0"/>
                      </a:rPr>
                      <m:t>𝑂</m:t>
                    </m:r>
                    <m:d>
                      <m:dPr>
                        <m:ctrlPr>
                          <a:rPr lang="en-IN" sz="2000" b="0" i="1" smtClean="0">
                            <a:latin typeface="Cambria Math" panose="02040503050406030204" pitchFamily="18" charset="0"/>
                          </a:rPr>
                        </m:ctrlPr>
                      </m:dPr>
                      <m:e>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2</m:t>
                            </m:r>
                          </m:e>
                          <m:sup>
                            <m:r>
                              <a:rPr lang="en-IN" sz="2000" b="0" i="1" smtClean="0">
                                <a:latin typeface="Cambria Math" panose="02040503050406030204" pitchFamily="18" charset="0"/>
                              </a:rPr>
                              <m:t>2</m:t>
                            </m:r>
                            <m:r>
                              <a:rPr lang="en-IN" sz="2000" b="0" i="1" smtClean="0">
                                <a:latin typeface="Cambria Math" panose="02040503050406030204" pitchFamily="18" charset="0"/>
                              </a:rPr>
                              <m:t>𝑡</m:t>
                            </m:r>
                            <m:r>
                              <a:rPr lang="en-IN" sz="2000" b="0" i="1" smtClean="0">
                                <a:latin typeface="Cambria Math" panose="02040503050406030204" pitchFamily="18" charset="0"/>
                              </a:rPr>
                              <m:t>+3</m:t>
                            </m:r>
                          </m:sup>
                        </m:sSup>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𝑛</m:t>
                            </m:r>
                          </m:e>
                          <m:sup>
                            <m:r>
                              <a:rPr lang="en-IN" sz="2000" b="0" i="1" smtClean="0">
                                <a:latin typeface="Cambria Math" panose="02040503050406030204" pitchFamily="18" charset="0"/>
                              </a:rPr>
                              <m:t>2(</m:t>
                            </m:r>
                            <m:r>
                              <a:rPr lang="en-IN" sz="2000" b="0" i="1" smtClean="0">
                                <a:latin typeface="Cambria Math" panose="02040503050406030204" pitchFamily="18" charset="0"/>
                              </a:rPr>
                              <m:t>𝑡</m:t>
                            </m:r>
                            <m:r>
                              <a:rPr lang="en-IN" sz="2000" b="0" i="1" smtClean="0">
                                <a:latin typeface="Cambria Math" panose="02040503050406030204" pitchFamily="18" charset="0"/>
                              </a:rPr>
                              <m:t>+1)</m:t>
                            </m:r>
                          </m:sup>
                        </m:sSup>
                      </m:e>
                    </m:d>
                  </m:oMath>
                </a14:m>
                <a:r>
                  <a:rPr lang="en-US" sz="2000" dirty="0"/>
                  <a:t> computations.</a:t>
                </a:r>
              </a:p>
              <a:p>
                <a:r>
                  <a:rPr lang="en-US" sz="2000" dirty="0"/>
                  <a:t>Thus, because of the exponential terms the time complexity on classical computer grows exponentially!!</a:t>
                </a:r>
              </a:p>
              <a:p>
                <a:endParaRPr lang="en-US" sz="2000" dirty="0"/>
              </a:p>
            </p:txBody>
          </p:sp>
        </mc:Choice>
        <mc:Fallback>
          <p:sp>
            <p:nvSpPr>
              <p:cNvPr id="3" name="Content Placeholder 2">
                <a:extLst>
                  <a:ext uri="{FF2B5EF4-FFF2-40B4-BE49-F238E27FC236}">
                    <a16:creationId xmlns:a16="http://schemas.microsoft.com/office/drawing/2014/main" id="{53704D9B-728E-12B6-9DEB-5E1AE79C9EE3}"/>
                  </a:ext>
                </a:extLst>
              </p:cNvPr>
              <p:cNvSpPr>
                <a:spLocks noGrp="1" noRot="1" noChangeAspect="1" noMove="1" noResize="1" noEditPoints="1" noAdjustHandles="1" noChangeArrowheads="1" noChangeShapeType="1" noTextEdit="1"/>
              </p:cNvSpPr>
              <p:nvPr>
                <p:ph idx="1"/>
              </p:nvPr>
            </p:nvSpPr>
            <p:spPr>
              <a:xfrm>
                <a:off x="628650" y="522514"/>
                <a:ext cx="7886700" cy="5833837"/>
              </a:xfrm>
              <a:blipFill>
                <a:blip r:embed="rId2"/>
                <a:stretch>
                  <a:fillRect l="-696" t="-1881" r="-13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6EEF272-D9B9-3C9B-CF34-DBAB0D604794}"/>
              </a:ext>
            </a:extLst>
          </p:cNvPr>
          <p:cNvSpPr>
            <a:spLocks noGrp="1"/>
          </p:cNvSpPr>
          <p:nvPr>
            <p:ph type="dt" sz="half" idx="10"/>
          </p:nvPr>
        </p:nvSpPr>
        <p:spPr/>
        <p:txBody>
          <a:bodyPr/>
          <a:lstStyle/>
          <a:p>
            <a:fld id="{9A374FA6-C65A-4F94-9F33-CC4E5DB85246}" type="datetime1">
              <a:rPr lang="en-US" smtClean="0"/>
              <a:t>12/15/2024</a:t>
            </a:fld>
            <a:endParaRPr lang="en-US"/>
          </a:p>
        </p:txBody>
      </p:sp>
      <p:sp>
        <p:nvSpPr>
          <p:cNvPr id="5" name="Slide Number Placeholder 4">
            <a:extLst>
              <a:ext uri="{FF2B5EF4-FFF2-40B4-BE49-F238E27FC236}">
                <a16:creationId xmlns:a16="http://schemas.microsoft.com/office/drawing/2014/main" id="{9348AE5D-3C5D-C270-904B-BACAE570D537}"/>
              </a:ext>
            </a:extLst>
          </p:cNvPr>
          <p:cNvSpPr>
            <a:spLocks noGrp="1"/>
          </p:cNvSpPr>
          <p:nvPr>
            <p:ph type="sldNum" sz="quarter" idx="12"/>
          </p:nvPr>
        </p:nvSpPr>
        <p:spPr/>
        <p:txBody>
          <a:bodyPr/>
          <a:lstStyle/>
          <a:p>
            <a:fld id="{9EFCAA85-8796-4B17-9CA3-4CB18724EF60}" type="slidenum">
              <a:rPr lang="en-US" smtClean="0"/>
              <a:t>53</a:t>
            </a:fld>
            <a:endParaRPr lang="en-US"/>
          </a:p>
        </p:txBody>
      </p:sp>
    </p:spTree>
    <p:extLst>
      <p:ext uri="{BB962C8B-B14F-4D97-AF65-F5344CB8AC3E}">
        <p14:creationId xmlns:p14="http://schemas.microsoft.com/office/powerpoint/2010/main" val="3383354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6FC4-BB4E-9622-CC26-FC42530A77B6}"/>
              </a:ext>
            </a:extLst>
          </p:cNvPr>
          <p:cNvSpPr>
            <a:spLocks noGrp="1"/>
          </p:cNvSpPr>
          <p:nvPr>
            <p:ph type="title"/>
          </p:nvPr>
        </p:nvSpPr>
        <p:spPr/>
        <p:txBody>
          <a:bodyPr/>
          <a:lstStyle/>
          <a:p>
            <a:r>
              <a:rPr lang="en-IN" dirty="0"/>
              <a:t>Summary</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C6EFEF-CB77-C249-EDE1-6373E9645C82}"/>
                  </a:ext>
                </a:extLst>
              </p:cNvPr>
              <p:cNvSpPr>
                <a:spLocks noGrp="1"/>
              </p:cNvSpPr>
              <p:nvPr>
                <p:ph idx="1"/>
              </p:nvPr>
            </p:nvSpPr>
            <p:spPr>
              <a:xfrm>
                <a:off x="628650" y="1567543"/>
                <a:ext cx="7886700" cy="4788808"/>
              </a:xfrm>
            </p:spPr>
            <p:txBody>
              <a:bodyPr>
                <a:normAutofit fontScale="92500" lnSpcReduction="10000"/>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𝚲</m:t>
                    </m:r>
                    <m:r>
                      <a:rPr lang="en-IN" sz="1800" b="1" i="0" smtClean="0">
                        <a:latin typeface="Cambria Math" panose="02040503050406030204" pitchFamily="18" charset="0"/>
                      </a:rPr>
                      <m:t>𝐗</m:t>
                    </m:r>
                  </m:oMath>
                </a14:m>
                <a:endParaRPr lang="en-IN" sz="1800" b="1" dirty="0"/>
              </a:p>
              <a:p>
                <a:pPr marL="514350" indent="-514350">
                  <a:buFont typeface="+mj-lt"/>
                  <a:buAutoNum type="arabicPeriod"/>
                </a:pPr>
                <a:r>
                  <a:rPr lang="en-IN" sz="1800" dirty="0"/>
                  <a:t>To Find:</a:t>
                </a:r>
                <a:r>
                  <a:rPr lang="en-IN" sz="1800" b="1" dirty="0"/>
                  <a:t> </a:t>
                </a:r>
                <a14:m>
                  <m:oMath xmlns:m="http://schemas.openxmlformats.org/officeDocument/2006/math">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𝑛</m:t>
                        </m:r>
                      </m:e>
                    </m:acc>
                  </m:oMath>
                </a14:m>
                <a:r>
                  <a:rPr lang="en-IN" sz="1800" dirty="0"/>
                  <a:t> approximate eigenvalues</a:t>
                </a:r>
              </a:p>
              <a:p>
                <a:pPr marL="514350" indent="-514350">
                  <a:buFont typeface="+mj-lt"/>
                  <a:buAutoNum type="arabicPeriod"/>
                </a:pPr>
                <a:r>
                  <a:rPr lang="en-US" sz="1800" dirty="0"/>
                  <a:t>Initial guess </a:t>
                </a:r>
                <a14:m>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b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US" sz="1800" b="1" dirty="0"/>
                  <a:t> </a:t>
                </a:r>
                <a:r>
                  <a:rPr lang="en-US" sz="1800" dirty="0"/>
                  <a:t>(</a:t>
                </a:r>
                <a14:m>
                  <m:oMath xmlns:m="http://schemas.openxmlformats.org/officeDocument/2006/math">
                    <m:r>
                      <a:rPr lang="en-IN" sz="1800" b="0" i="1" dirty="0" smtClean="0">
                        <a:latin typeface="Cambria Math" panose="02040503050406030204" pitchFamily="18" charset="0"/>
                      </a:rPr>
                      <m:t>𝑛</m:t>
                    </m:r>
                    <m:r>
                      <a:rPr lang="en-IN" sz="1800" b="0" i="1" dirty="0" smtClean="0">
                        <a:latin typeface="Cambria Math" panose="02040503050406030204" pitchFamily="18" charset="0"/>
                      </a:rPr>
                      <m:t>&gt;</m:t>
                    </m:r>
                    <m:acc>
                      <m:accPr>
                        <m:chr m:val="̃"/>
                        <m:ctrlPr>
                          <a:rPr lang="en-IN" sz="1800" i="1" dirty="0" smtClean="0">
                            <a:latin typeface="Cambria Math" panose="02040503050406030204" pitchFamily="18" charset="0"/>
                          </a:rPr>
                        </m:ctrlPr>
                      </m:accPr>
                      <m:e>
                        <m:r>
                          <a:rPr lang="en-IN" sz="1800" b="0" i="1" dirty="0" smtClean="0">
                            <a:latin typeface="Cambria Math" panose="02040503050406030204" pitchFamily="18" charset="0"/>
                          </a:rPr>
                          <m:t>𝑛</m:t>
                        </m:r>
                      </m:e>
                    </m:acc>
                    <m:r>
                      <a:rPr lang="en-IN" sz="1800" b="0" i="1" dirty="0" smtClean="0">
                        <a:latin typeface="Cambria Math" panose="02040503050406030204" pitchFamily="18" charset="0"/>
                      </a:rPr>
                      <m:t>)</m:t>
                    </m:r>
                  </m:oMath>
                </a14:m>
                <a:endParaRPr lang="en-US" sz="1800" dirty="0"/>
              </a:p>
              <a:p>
                <a:pPr marL="514350" indent="-514350">
                  <a:buFont typeface="+mj-lt"/>
                  <a:buAutoNum type="arabicPeriod"/>
                </a:pPr>
                <a:r>
                  <a:rPr lang="en-US" sz="1800" dirty="0"/>
                  <a:t>For iteration </a:t>
                </a:r>
                <a14:m>
                  <m:oMath xmlns:m="http://schemas.openxmlformats.org/officeDocument/2006/math">
                    <m:r>
                      <a:rPr lang="en-IN" sz="1800" b="0" i="1" smtClean="0">
                        <a:latin typeface="Cambria Math" panose="02040503050406030204" pitchFamily="18" charset="0"/>
                      </a:rPr>
                      <m:t>𝑡</m:t>
                    </m:r>
                    <m:r>
                      <a:rPr lang="en-IN" sz="1800" b="0" i="1" smtClean="0">
                        <a:latin typeface="Cambria Math" panose="02040503050406030204" pitchFamily="18" charset="0"/>
                      </a:rPr>
                      <m:t>=0</m:t>
                    </m:r>
                    <m:r>
                      <a:rPr lang="en-IN" sz="1800" b="0" i="0" smtClean="0">
                        <a:latin typeface="Cambria Math" panose="02040503050406030204" pitchFamily="18" charset="0"/>
                      </a:rPr>
                      <m:t>,1,2,…</m:t>
                    </m:r>
                    <m:r>
                      <a:rPr lang="en-IN" sz="1800" b="0" i="0" smtClean="0">
                        <a:latin typeface="Cambria Math" panose="02040503050406030204" pitchFamily="18" charset="0"/>
                      </a:rPr>
                      <m:t>,</m:t>
                    </m:r>
                    <m:limLow>
                      <m:limLowPr>
                        <m:ctrlPr>
                          <a:rPr lang="en-IN" sz="1800" b="0" i="0" smtClean="0">
                            <a:latin typeface="Cambria Math" panose="02040503050406030204" pitchFamily="18" charset="0"/>
                          </a:rPr>
                        </m:ctrlPr>
                      </m:limLowPr>
                      <m:e>
                        <m:r>
                          <m:rPr>
                            <m:sty m:val="p"/>
                          </m:rPr>
                          <a:rPr lang="en-IN" sz="1800" b="0" i="0" smtClean="0">
                            <a:latin typeface="Cambria Math" panose="02040503050406030204" pitchFamily="18" charset="0"/>
                          </a:rPr>
                          <m:t>max</m:t>
                        </m:r>
                      </m:e>
                      <m:lim>
                        <m:r>
                          <a:rPr lang="en-IN" sz="1800" b="0" i="0" smtClean="0">
                            <a:latin typeface="Cambria Math" panose="02040503050406030204" pitchFamily="18" charset="0"/>
                          </a:rPr>
                          <m:t>1</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𝑛</m:t>
                        </m:r>
                      </m:lim>
                    </m:limLow>
                    <m:d>
                      <m:dPr>
                        <m:begChr m:val="|"/>
                        <m:endChr m:val="|"/>
                        <m:ctrlPr>
                          <a:rPr lang="en-IN" sz="1800" b="0" i="0" smtClean="0">
                            <a:latin typeface="Cambria Math" panose="02040503050406030204" pitchFamily="18" charset="0"/>
                          </a:rPr>
                        </m:ctrlPr>
                      </m:dPr>
                      <m:e>
                        <m:sSubSup>
                          <m:sSubSupPr>
                            <m:ctrlPr>
                              <a:rPr lang="en-IN" sz="1800" b="0" i="1" smtClean="0">
                                <a:latin typeface="Cambria Math" panose="02040503050406030204" pitchFamily="18" charset="0"/>
                              </a:rPr>
                            </m:ctrlPr>
                          </m:sSubSup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𝜆</m:t>
                                </m:r>
                              </m:e>
                            </m:acc>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r>
                          <a:rPr lang="en-IN" sz="1800" b="0" i="1" smtClean="0">
                            <a:latin typeface="Cambria Math" panose="02040503050406030204" pitchFamily="18" charset="0"/>
                          </a:rPr>
                          <m:t>−</m:t>
                        </m:r>
                        <m:sSubSup>
                          <m:sSubSupPr>
                            <m:ctrlPr>
                              <a:rPr lang="en-IN" sz="1800" b="0" i="1" smtClean="0">
                                <a:latin typeface="Cambria Math" panose="02040503050406030204" pitchFamily="18" charset="0"/>
                              </a:rPr>
                            </m:ctrlPr>
                          </m:sSubSup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𝜆</m:t>
                                </m:r>
                              </m:e>
                            </m:acc>
                          </m:e>
                          <m:sub>
                            <m:r>
                              <a:rPr lang="en-IN" sz="1800" b="0" i="1" smtClean="0">
                                <a:latin typeface="Cambria Math" panose="02040503050406030204" pitchFamily="18" charset="0"/>
                              </a:rPr>
                              <m:t>𝑖</m:t>
                            </m:r>
                          </m:sub>
                          <m:sup>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𝑡</m:t>
                                </m:r>
                              </m:e>
                            </m:d>
                          </m:sup>
                        </m:sSubSup>
                      </m:e>
                    </m:d>
                    <m:r>
                      <a:rPr lang="en-IN" sz="1800" b="0" i="1" smtClean="0">
                        <a:latin typeface="Cambria Math" panose="02040503050406030204" pitchFamily="18" charset="0"/>
                      </a:rPr>
                      <m:t>&lt;</m:t>
                    </m:r>
                    <m:r>
                      <a:rPr lang="en-IN" sz="1800" b="0" i="1" smtClean="0">
                        <a:latin typeface="Cambria Math" panose="02040503050406030204" pitchFamily="18" charset="0"/>
                      </a:rPr>
                      <m:t>𝜖</m:t>
                    </m:r>
                  </m:oMath>
                </a14:m>
                <a:r>
                  <a:rPr lang="en-US" sz="1800" dirty="0"/>
                  <a:t>. </a:t>
                </a:r>
              </a:p>
              <a:p>
                <a:pPr marL="971550" lvl="1" indent="-514350">
                  <a:buFont typeface="+mj-lt"/>
                  <a:buAutoNum type="alphaLcPeriod"/>
                </a:pPr>
                <a:r>
                  <a:rPr lang="en-US" sz="1800" dirty="0"/>
                  <a:t>Chebyshev Filtering: </a:t>
                </a:r>
                <a14:m>
                  <m:oMath xmlns:m="http://schemas.openxmlformats.org/officeDocument/2006/math">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bSup>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Sup>
                      <m:sSubSupPr>
                        <m:ctrlPr>
                          <a:rPr lang="en-IN" sz="1800" b="1" i="1" smtClean="0">
                            <a:latin typeface="Cambria Math" panose="02040503050406030204" pitchFamily="18" charset="0"/>
                          </a:rPr>
                        </m:ctrlPr>
                      </m:sSubSup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𝒕</m:t>
                            </m:r>
                          </m:e>
                        </m:d>
                      </m:sup>
                    </m:sSubSup>
                  </m:oMath>
                </a14:m>
                <a:endParaRPr lang="en-IN" sz="1800" b="1" dirty="0"/>
              </a:p>
              <a:p>
                <a:pPr lvl="2"/>
                <a:r>
                  <a:rPr lang="en-IN" sz="1800" b="0" dirty="0"/>
                  <a:t>Block encoding of H: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0" i="1" smtClean="0">
                        <a:latin typeface="Cambria Math" panose="02040503050406030204" pitchFamily="18" charset="0"/>
                      </a:rPr>
                      <m:t>∈</m:t>
                    </m:r>
                    <m:r>
                      <a:rPr lang="en-IN" sz="1800" b="0" i="1" smtClean="0">
                        <a:latin typeface="Cambria Math" panose="02040503050406030204" pitchFamily="18" charset="0"/>
                      </a:rPr>
                      <m:t>𝐻𝐵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1,</m:t>
                        </m:r>
                        <m:r>
                          <a:rPr lang="en-IN" sz="1800" b="0" i="1" smtClean="0">
                            <a:latin typeface="Cambria Math" panose="02040503050406030204" pitchFamily="18" charset="0"/>
                          </a:rPr>
                          <m:t>𝑚</m:t>
                        </m:r>
                      </m:sub>
                    </m:sSub>
                    <m:r>
                      <a:rPr lang="en-IN" sz="1800" b="1" i="0" smtClean="0">
                        <a:latin typeface="Cambria Math" panose="02040503050406030204" pitchFamily="18" charset="0"/>
                      </a:rPr>
                      <m:t>(</m:t>
                    </m:r>
                    <m:r>
                      <a:rPr lang="en-IN" sz="1800" b="1" i="0" smtClean="0">
                        <a:latin typeface="Cambria Math" panose="02040503050406030204" pitchFamily="18" charset="0"/>
                      </a:rPr>
                      <m:t>𝐇</m:t>
                    </m:r>
                    <m:r>
                      <a:rPr lang="en-IN" sz="1800" b="1" i="0" smtClean="0">
                        <a:latin typeface="Cambria Math" panose="02040503050406030204" pitchFamily="18" charset="0"/>
                      </a:rPr>
                      <m:t>)</m:t>
                    </m:r>
                  </m:oMath>
                </a14:m>
                <a:r>
                  <a:rPr lang="en-IN" sz="1800" dirty="0"/>
                  <a:t>; Qubiti</a:t>
                </a:r>
                <a:r>
                  <a:rPr lang="en-IN" sz="1800" dirty="0" err="1"/>
                  <a:t>zation</a:t>
                </a:r>
                <a:r>
                  <a:rPr lang="en-IN" sz="1800" dirty="0"/>
                  <a:t>: </a:t>
                </a:r>
                <a14:m>
                  <m:oMath xmlns:m="http://schemas.openxmlformats.org/officeDocument/2006/math">
                    <m:sSub>
                      <m:sSubPr>
                        <m:ctrlPr>
                          <a:rPr lang="en-IN" sz="1800" b="1" i="1">
                            <a:latin typeface="Cambria Math" panose="02040503050406030204" pitchFamily="18" charset="0"/>
                          </a:rPr>
                        </m:ctrlPr>
                      </m:sSubPr>
                      <m:e>
                        <m:r>
                          <a:rPr lang="en-IN" sz="1800" b="1">
                            <a:latin typeface="Cambria Math" panose="02040503050406030204" pitchFamily="18" charset="0"/>
                          </a:rPr>
                          <m:t>𝐔</m:t>
                        </m:r>
                      </m:e>
                      <m:sub>
                        <m:sSub>
                          <m:sSubPr>
                            <m:ctrlPr>
                              <a:rPr lang="en-IN" sz="1800" b="1" i="1">
                                <a:latin typeface="Cambria Math" panose="02040503050406030204" pitchFamily="18" charset="0"/>
                              </a:rPr>
                            </m:ctrlPr>
                          </m:sSubPr>
                          <m:e>
                            <m:r>
                              <a:rPr lang="en-IN" sz="1800" b="1">
                                <a:latin typeface="Cambria Math" panose="02040503050406030204" pitchFamily="18" charset="0"/>
                              </a:rPr>
                              <m:t>𝐓</m:t>
                            </m:r>
                          </m:e>
                          <m:sub>
                            <m:r>
                              <a:rPr lang="en-IN" sz="1800" b="1">
                                <a:latin typeface="Cambria Math" panose="02040503050406030204" pitchFamily="18" charset="0"/>
                              </a:rPr>
                              <m:t>𝐫</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sub>
                    </m:sSub>
                    <m:r>
                      <a:rPr lang="en-IN" sz="1800" i="1">
                        <a:latin typeface="Cambria Math" panose="02040503050406030204" pitchFamily="18" charset="0"/>
                      </a:rPr>
                      <m:t>∈</m:t>
                    </m:r>
                    <m:r>
                      <a:rPr lang="en-IN" sz="1800" i="1">
                        <a:latin typeface="Cambria Math" panose="02040503050406030204" pitchFamily="18" charset="0"/>
                      </a:rPr>
                      <m:t>𝐵</m:t>
                    </m:r>
                    <m:sSub>
                      <m:sSubPr>
                        <m:ctrlPr>
                          <a:rPr lang="en-IN" sz="1800" i="1">
                            <a:latin typeface="Cambria Math" panose="02040503050406030204" pitchFamily="18" charset="0"/>
                          </a:rPr>
                        </m:ctrlPr>
                      </m:sSubPr>
                      <m:e>
                        <m:r>
                          <a:rPr lang="en-IN" sz="1800" i="1">
                            <a:latin typeface="Cambria Math" panose="02040503050406030204" pitchFamily="18" charset="0"/>
                          </a:rPr>
                          <m:t>𝐸</m:t>
                        </m:r>
                      </m:e>
                      <m:sub>
                        <m:r>
                          <a:rPr lang="en-IN" sz="1800" i="1">
                            <a:latin typeface="Cambria Math" panose="02040503050406030204" pitchFamily="18" charset="0"/>
                          </a:rPr>
                          <m:t>𝑠</m:t>
                        </m:r>
                        <m:r>
                          <a:rPr lang="en-IN" sz="1800" i="1">
                            <a:latin typeface="Cambria Math" panose="02040503050406030204" pitchFamily="18" charset="0"/>
                          </a:rPr>
                          <m:t>,</m:t>
                        </m:r>
                        <m:d>
                          <m:dPr>
                            <m:begChr m:val="⌈"/>
                            <m:endChr m:val="⌉"/>
                            <m:ctrlPr>
                              <a:rPr lang="en-IN" sz="1800" i="1">
                                <a:latin typeface="Cambria Math" panose="02040503050406030204" pitchFamily="18" charset="0"/>
                              </a:rPr>
                            </m:ctrlPr>
                          </m:dPr>
                          <m:e>
                            <m:func>
                              <m:funcPr>
                                <m:ctrlPr>
                                  <a:rPr lang="en-IN" sz="1800" i="1">
                                    <a:latin typeface="Cambria Math" panose="02040503050406030204" pitchFamily="18" charset="0"/>
                                  </a:rPr>
                                </m:ctrlPr>
                              </m:funcPr>
                              <m:fName>
                                <m:r>
                                  <m:rPr>
                                    <m:sty m:val="p"/>
                                  </m:rPr>
                                  <a:rPr lang="en-IN" sz="1800">
                                    <a:latin typeface="Cambria Math" panose="02040503050406030204" pitchFamily="18" charset="0"/>
                                  </a:rPr>
                                  <m:t>log</m:t>
                                </m:r>
                              </m:fName>
                              <m:e>
                                <m:r>
                                  <a:rPr lang="en-IN" sz="1800" i="1">
                                    <a:latin typeface="Cambria Math" panose="02040503050406030204" pitchFamily="18" charset="0"/>
                                  </a:rPr>
                                  <m:t>𝑠</m:t>
                                </m:r>
                              </m:e>
                            </m:func>
                          </m:e>
                        </m:d>
                      </m:sub>
                    </m:sSub>
                    <m:d>
                      <m:dPr>
                        <m:ctrlPr>
                          <a:rPr lang="en-IN" sz="1800" i="1">
                            <a:latin typeface="Cambria Math" panose="02040503050406030204" pitchFamily="18" charset="0"/>
                          </a:rPr>
                        </m:ctrlPr>
                      </m:dPr>
                      <m:e>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𝑟</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d>
                  </m:oMath>
                </a14:m>
                <a:endParaRPr lang="en-IN" sz="1800" b="0" dirty="0"/>
              </a:p>
              <a:p>
                <a:pPr marL="971550" lvl="1" indent="-514350">
                  <a:buFont typeface="+mj-lt"/>
                  <a:buAutoNum type="alphaLcPeriod"/>
                </a:pPr>
                <a:r>
                  <a:rPr lang="en-US" sz="1800" dirty="0"/>
                  <a:t>Rayleigh-Ritz Projection: </a:t>
                </a:r>
              </a:p>
              <a:p>
                <a:pPr lvl="2"/>
                <a:r>
                  <a:rPr lang="en-US" sz="1800" dirty="0"/>
                  <a:t>Compute Projected entries: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1" dirty="0" smtClean="0">
                            <a:latin typeface="Cambria Math" panose="02040503050406030204" pitchFamily="18" charset="0"/>
                          </a:rPr>
                          <m:t>𝑭</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𝒕</m:t>
                            </m:r>
                          </m:e>
                        </m:d>
                        <m:r>
                          <a:rPr lang="en-IN" sz="1800" b="1" i="1"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1" dirty="0" smtClean="0">
                            <a:latin typeface="Cambria Math" panose="02040503050406030204" pitchFamily="18" charset="0"/>
                            <a:ea typeface="Cambria Math" panose="02040503050406030204" pitchFamily="18" charset="0"/>
                          </a:rPr>
                          <m:t>𝑭</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IN" sz="1800" b="1" i="1">
                              <a:latin typeface="Cambria Math" panose="02040503050406030204" pitchFamily="18" charset="0"/>
                            </a:rPr>
                          </m:ctrlPr>
                        </m:sSubPr>
                        <m:e>
                          <m:acc>
                            <m:accPr>
                              <m:chr m:val="̃"/>
                              <m:ctrlPr>
                                <a:rPr lang="en-IN" sz="1800" i="1">
                                  <a:latin typeface="Cambria Math" panose="02040503050406030204" pitchFamily="18" charset="0"/>
                                </a:rPr>
                              </m:ctrlPr>
                            </m:accPr>
                            <m:e>
                              <m:r>
                                <a:rPr lang="en-IN" sz="1800" i="1">
                                  <a:latin typeface="Cambria Math" panose="02040503050406030204" pitchFamily="18" charset="0"/>
                                </a:rPr>
                                <m:t>𝐻</m:t>
                              </m:r>
                            </m:e>
                          </m:acc>
                        </m:e>
                        <m:sub>
                          <m:r>
                            <a:rPr lang="en-IN" sz="1800" i="1">
                              <a:latin typeface="Cambria Math" panose="02040503050406030204" pitchFamily="18" charset="0"/>
                            </a:rPr>
                            <m:t>𝑖𝑗</m:t>
                          </m:r>
                        </m:sub>
                      </m:sSub>
                      <m:r>
                        <a:rPr lang="en-IN" sz="1800" i="1">
                          <a:latin typeface="Cambria Math" panose="02040503050406030204" pitchFamily="18" charset="0"/>
                        </a:rPr>
                        <m:t>=</m:t>
                      </m:r>
                      <m:d>
                        <m:dPr>
                          <m:begChr m:val="⟨"/>
                          <m:endChr m:val="⟩"/>
                          <m:ctrlPr>
                            <a:rPr lang="en-IN" sz="1800" i="1">
                              <a:latin typeface="Cambria Math" panose="02040503050406030204" pitchFamily="18" charset="0"/>
                            </a:rPr>
                          </m:ctrlPr>
                        </m:dPr>
                        <m:e>
                          <m:sSubSup>
                            <m:sSubSupPr>
                              <m:ctrlPr>
                                <a:rPr lang="en-IN" sz="1800" i="1">
                                  <a:latin typeface="Cambria Math" panose="02040503050406030204" pitchFamily="18" charset="0"/>
                                </a:rPr>
                              </m:ctrlPr>
                            </m:sSubSupPr>
                            <m:e>
                              <m:r>
                                <a:rPr lang="en-IN" sz="1800" i="1">
                                  <a:latin typeface="Cambria Math" panose="02040503050406030204" pitchFamily="18" charset="0"/>
                                </a:rPr>
                                <m:t>𝜓</m:t>
                              </m:r>
                            </m:e>
                            <m:sub>
                              <m:r>
                                <a:rPr lang="en-IN" sz="1800" i="1">
                                  <a:latin typeface="Cambria Math" panose="02040503050406030204" pitchFamily="18" charset="0"/>
                                </a:rPr>
                                <m:t>𝑖</m:t>
                              </m:r>
                            </m:sub>
                            <m:sup>
                              <m:d>
                                <m:dPr>
                                  <m:ctrlPr>
                                    <a:rPr lang="en-IN" sz="1800" i="1">
                                      <a:latin typeface="Cambria Math" panose="02040503050406030204" pitchFamily="18" charset="0"/>
                                    </a:rPr>
                                  </m:ctrlPr>
                                </m:dPr>
                                <m:e>
                                  <m:r>
                                    <a:rPr lang="en-IN" sz="1800" i="1">
                                      <a:latin typeface="Cambria Math" panose="02040503050406030204" pitchFamily="18" charset="0"/>
                                    </a:rPr>
                                    <m:t>𝑡</m:t>
                                  </m:r>
                                </m:e>
                              </m:d>
                            </m:sup>
                          </m:sSubSup>
                          <m:d>
                            <m:dPr>
                              <m:begChr m:val="|"/>
                              <m:endChr m:val="|"/>
                              <m:ctrlPr>
                                <a:rPr lang="en-IN" sz="1800" b="1" i="1">
                                  <a:latin typeface="Cambria Math" panose="02040503050406030204" pitchFamily="18" charset="0"/>
                                </a:rPr>
                              </m:ctrlPr>
                            </m:dPr>
                            <m:e>
                              <m:r>
                                <a:rPr lang="en-IN" sz="1800" b="1">
                                  <a:latin typeface="Cambria Math" panose="02040503050406030204" pitchFamily="18" charset="0"/>
                                </a:rPr>
                                <m:t>𝐇</m:t>
                              </m:r>
                            </m:e>
                          </m:d>
                          <m:sSubSup>
                            <m:sSubSupPr>
                              <m:ctrlPr>
                                <a:rPr lang="en-IN" sz="1800" i="1">
                                  <a:latin typeface="Cambria Math" panose="02040503050406030204" pitchFamily="18" charset="0"/>
                                </a:rPr>
                              </m:ctrlPr>
                            </m:sSubSupPr>
                            <m:e>
                              <m:r>
                                <a:rPr lang="en-IN" sz="1800" i="1">
                                  <a:latin typeface="Cambria Math" panose="02040503050406030204" pitchFamily="18" charset="0"/>
                                </a:rPr>
                                <m:t>𝜓</m:t>
                              </m:r>
                            </m:e>
                            <m:sub>
                              <m:r>
                                <a:rPr lang="en-IN" sz="1800" i="1">
                                  <a:latin typeface="Cambria Math" panose="02040503050406030204" pitchFamily="18" charset="0"/>
                                </a:rPr>
                                <m:t>𝑗</m:t>
                              </m:r>
                            </m:sub>
                            <m:sup>
                              <m:d>
                                <m:dPr>
                                  <m:ctrlPr>
                                    <a:rPr lang="en-IN" sz="1800" i="1">
                                      <a:latin typeface="Cambria Math" panose="02040503050406030204" pitchFamily="18" charset="0"/>
                                    </a:rPr>
                                  </m:ctrlPr>
                                </m:dPr>
                                <m:e>
                                  <m:r>
                                    <a:rPr lang="en-IN" sz="1800" i="1">
                                      <a:latin typeface="Cambria Math" panose="02040503050406030204" pitchFamily="18" charset="0"/>
                                    </a:rPr>
                                    <m:t>𝑡</m:t>
                                  </m:r>
                                </m:e>
                              </m:d>
                            </m:sup>
                          </m:sSubSup>
                        </m:e>
                      </m:d>
                      <m:r>
                        <a:rPr lang="en-IN" sz="1800" i="1">
                          <a:latin typeface="Cambria Math" panose="02040503050406030204" pitchFamily="18" charset="0"/>
                        </a:rPr>
                        <m:t>=</m:t>
                      </m:r>
                      <m:d>
                        <m:dPr>
                          <m:begChr m:val="⟨"/>
                          <m:endChr m:val="⟩"/>
                          <m:ctrlPr>
                            <a:rPr lang="en-IN" sz="1800" i="1">
                              <a:latin typeface="Cambria Math" panose="02040503050406030204" pitchFamily="18" charset="0"/>
                            </a:rPr>
                          </m:ctrlPr>
                        </m:dPr>
                        <m:e>
                          <m:sSubSup>
                            <m:sSubSupPr>
                              <m:ctrlPr>
                                <a:rPr lang="en-IN" sz="1800" i="1">
                                  <a:latin typeface="Cambria Math" panose="02040503050406030204" pitchFamily="18" charset="0"/>
                                </a:rPr>
                              </m:ctrlPr>
                            </m:sSubSupPr>
                            <m:e>
                              <m:r>
                                <a:rPr lang="en-IN" sz="1800" i="1">
                                  <a:latin typeface="Cambria Math" panose="02040503050406030204" pitchFamily="18" charset="0"/>
                                </a:rPr>
                                <m:t>𝜓</m:t>
                              </m:r>
                            </m:e>
                            <m:sub>
                              <m:r>
                                <a:rPr lang="en-IN" sz="1800" i="1">
                                  <a:latin typeface="Cambria Math" panose="02040503050406030204" pitchFamily="18" charset="0"/>
                                </a:rPr>
                                <m:t>𝑖</m:t>
                              </m:r>
                            </m:sub>
                            <m:sup>
                              <m:d>
                                <m:dPr>
                                  <m:ctrlPr>
                                    <a:rPr lang="en-IN" sz="1800" i="1">
                                      <a:latin typeface="Cambria Math" panose="02040503050406030204" pitchFamily="18" charset="0"/>
                                    </a:rPr>
                                  </m:ctrlPr>
                                </m:dPr>
                                <m:e>
                                  <m:r>
                                    <a:rPr lang="en-IN" sz="1800" i="1">
                                      <a:latin typeface="Cambria Math" panose="02040503050406030204" pitchFamily="18" charset="0"/>
                                    </a:rPr>
                                    <m:t>𝑡</m:t>
                                  </m:r>
                                </m:e>
                              </m:d>
                            </m:sup>
                          </m:sSubSup>
                          <m:d>
                            <m:dPr>
                              <m:begChr m:val="|"/>
                              <m:endChr m:val="|"/>
                              <m:ctrlPr>
                                <a:rPr lang="en-IN" sz="1800" i="1">
                                  <a:latin typeface="Cambria Math" panose="02040503050406030204" pitchFamily="18" charset="0"/>
                                </a:rPr>
                              </m:ctrlPr>
                            </m:dPr>
                            <m:e>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r>
                                <a:rPr lang="en-IN" sz="1800" b="1">
                                  <a:latin typeface="Cambria Math" panose="02040503050406030204" pitchFamily="18" charset="0"/>
                                </a:rPr>
                                <m:t>𝐇</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d>
                          <m:sSubSup>
                            <m:sSubSupPr>
                              <m:ctrlPr>
                                <a:rPr lang="en-IN" sz="1800" i="1">
                                  <a:latin typeface="Cambria Math" panose="02040503050406030204" pitchFamily="18" charset="0"/>
                                </a:rPr>
                              </m:ctrlPr>
                            </m:sSubSupPr>
                            <m:e>
                              <m:r>
                                <a:rPr lang="en-IN" sz="1800" i="1">
                                  <a:latin typeface="Cambria Math" panose="02040503050406030204" pitchFamily="18" charset="0"/>
                                </a:rPr>
                                <m:t>𝜓</m:t>
                              </m:r>
                            </m:e>
                            <m:sub>
                              <m:r>
                                <a:rPr lang="en-IN" sz="1800" i="1">
                                  <a:latin typeface="Cambria Math" panose="02040503050406030204" pitchFamily="18" charset="0"/>
                                </a:rPr>
                                <m:t>𝑗</m:t>
                              </m:r>
                            </m:sub>
                            <m:sup>
                              <m:d>
                                <m:dPr>
                                  <m:ctrlPr>
                                    <a:rPr lang="en-IN" sz="1800" i="1">
                                      <a:latin typeface="Cambria Math" panose="02040503050406030204" pitchFamily="18" charset="0"/>
                                    </a:rPr>
                                  </m:ctrlPr>
                                </m:dPr>
                                <m:e>
                                  <m:r>
                                    <a:rPr lang="en-IN" sz="1800" i="1">
                                      <a:latin typeface="Cambria Math" panose="02040503050406030204" pitchFamily="18" charset="0"/>
                                    </a:rPr>
                                    <m:t>𝑡</m:t>
                                  </m:r>
                                </m:e>
                              </m:d>
                            </m:sup>
                          </m:sSubSup>
                        </m:e>
                      </m:d>
                    </m:oMath>
                  </m:oMathPara>
                </a14:m>
                <a:endParaRPr lang="en-IN" sz="1800" dirty="0"/>
              </a:p>
              <a:p>
                <a:pPr lvl="2"/>
                <a:r>
                  <a:rPr lang="en-US" sz="1800" dirty="0"/>
                  <a:t>Compute Overlap Matrix: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𝐭</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𝒕</m:t>
                            </m:r>
                          </m:e>
                        </m:d>
                      </m:sup>
                    </m:sSubSup>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𝑆</m:t>
                              </m:r>
                            </m:e>
                          </m:acc>
                        </m:e>
                        <m:sub>
                          <m:r>
                            <a:rPr lang="en-IN" i="1">
                              <a:latin typeface="Cambria Math" panose="02040503050406030204" pitchFamily="18" charset="0"/>
                            </a:rPr>
                            <m:t>𝑖𝑗</m:t>
                          </m:r>
                        </m:sub>
                      </m:sSub>
                      <m:r>
                        <a:rPr lang="en-IN" i="1">
                          <a:latin typeface="Cambria Math" panose="02040503050406030204" pitchFamily="18" charset="0"/>
                        </a:rPr>
                        <m:t>=</m:t>
                      </m:r>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𝜓</m:t>
                              </m:r>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i="1">
                                      <a:latin typeface="Cambria Math" panose="02040503050406030204" pitchFamily="18" charset="0"/>
                                    </a:rPr>
                                    <m:t>𝑡</m:t>
                                  </m:r>
                                </m:e>
                              </m:d>
                            </m:sup>
                          </m:sSubSup>
                        </m:e>
                        <m:e>
                          <m:sSubSup>
                            <m:sSubSupPr>
                              <m:ctrlPr>
                                <a:rPr lang="en-IN" i="1">
                                  <a:latin typeface="Cambria Math" panose="02040503050406030204" pitchFamily="18" charset="0"/>
                                </a:rPr>
                              </m:ctrlPr>
                            </m:sSubSupPr>
                            <m:e>
                              <m:r>
                                <a:rPr lang="en-IN" i="1">
                                  <a:latin typeface="Cambria Math" panose="02040503050406030204" pitchFamily="18" charset="0"/>
                                </a:rPr>
                                <m:t>𝜓</m:t>
                              </m:r>
                            </m:e>
                            <m:sub>
                              <m:r>
                                <a:rPr lang="en-IN" i="1">
                                  <a:latin typeface="Cambria Math" panose="02040503050406030204" pitchFamily="18" charset="0"/>
                                </a:rPr>
                                <m:t>𝑗</m:t>
                              </m:r>
                            </m:sub>
                            <m:sup>
                              <m:d>
                                <m:dPr>
                                  <m:ctrlPr>
                                    <a:rPr lang="en-IN" i="1">
                                      <a:latin typeface="Cambria Math" panose="02040503050406030204" pitchFamily="18" charset="0"/>
                                    </a:rPr>
                                  </m:ctrlPr>
                                </m:dPr>
                                <m:e>
                                  <m:r>
                                    <a:rPr lang="en-IN" i="1">
                                      <a:latin typeface="Cambria Math" panose="02040503050406030204" pitchFamily="18" charset="0"/>
                                    </a:rPr>
                                    <m:t>𝑡</m:t>
                                  </m:r>
                                </m:e>
                              </m:d>
                            </m:sup>
                          </m:sSubSup>
                        </m:e>
                      </m:d>
                      <m:r>
                        <a:rPr lang="en-IN" i="1">
                          <a:latin typeface="Cambria Math" panose="02040503050406030204" pitchFamily="18" charset="0"/>
                        </a:rPr>
                        <m:t>=</m:t>
                      </m:r>
                      <m:d>
                        <m:dPr>
                          <m:begChr m:val="⟨"/>
                          <m:endChr m:val="⟩"/>
                          <m:ctrlPr>
                            <a:rPr lang="en-IN" i="1">
                              <a:latin typeface="Cambria Math" panose="02040503050406030204" pitchFamily="18" charset="0"/>
                            </a:rPr>
                          </m:ctrlPr>
                        </m:dPr>
                        <m:e>
                          <m:sSubSup>
                            <m:sSubSupPr>
                              <m:ctrlPr>
                                <a:rPr lang="en-IN" i="1">
                                  <a:latin typeface="Cambria Math" panose="02040503050406030204" pitchFamily="18" charset="0"/>
                                </a:rPr>
                              </m:ctrlPr>
                            </m:sSubSupPr>
                            <m:e>
                              <m:r>
                                <a:rPr lang="en-IN" i="1">
                                  <a:latin typeface="Cambria Math" panose="02040503050406030204" pitchFamily="18" charset="0"/>
                                </a:rPr>
                                <m:t>𝜓</m:t>
                              </m:r>
                            </m:e>
                            <m:sub>
                              <m:r>
                                <a:rPr lang="en-IN" i="1">
                                  <a:latin typeface="Cambria Math" panose="02040503050406030204" pitchFamily="18" charset="0"/>
                                </a:rPr>
                                <m:t>𝑖</m:t>
                              </m:r>
                            </m:sub>
                            <m:sup>
                              <m:d>
                                <m:dPr>
                                  <m:ctrlPr>
                                    <a:rPr lang="en-IN" i="1">
                                      <a:latin typeface="Cambria Math" panose="02040503050406030204" pitchFamily="18" charset="0"/>
                                    </a:rPr>
                                  </m:ctrlPr>
                                </m:dPr>
                                <m:e>
                                  <m:r>
                                    <a:rPr lang="en-IN" i="1">
                                      <a:latin typeface="Cambria Math" panose="02040503050406030204" pitchFamily="18" charset="0"/>
                                    </a:rPr>
                                    <m:t>𝑡</m:t>
                                  </m:r>
                                </m:e>
                              </m:d>
                            </m:sup>
                          </m:sSubSup>
                          <m:d>
                            <m:dPr>
                              <m:begChr m:val="|"/>
                              <m:endChr m:val="|"/>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𝑇</m:t>
                                  </m:r>
                                </m:e>
                                <m:sub>
                                  <m:r>
                                    <a:rPr lang="en-IN" i="1">
                                      <a:latin typeface="Cambria Math" panose="02040503050406030204" pitchFamily="18" charset="0"/>
                                    </a:rPr>
                                    <m:t>𝑘</m:t>
                                  </m:r>
                                </m:sub>
                              </m:sSub>
                              <m:d>
                                <m:dPr>
                                  <m:ctrlPr>
                                    <a:rPr lang="en-IN" i="1">
                                      <a:latin typeface="Cambria Math" panose="02040503050406030204" pitchFamily="18" charset="0"/>
                                    </a:rPr>
                                  </m:ctrlPr>
                                </m:dPr>
                                <m:e>
                                  <m:r>
                                    <a:rPr lang="en-IN" b="1">
                                      <a:latin typeface="Cambria Math" panose="02040503050406030204" pitchFamily="18" charset="0"/>
                                    </a:rPr>
                                    <m:t>𝐇</m:t>
                                  </m:r>
                                </m:e>
                              </m:d>
                              <m:sSub>
                                <m:sSubPr>
                                  <m:ctrlPr>
                                    <a:rPr lang="en-IN" i="1">
                                      <a:latin typeface="Cambria Math" panose="02040503050406030204" pitchFamily="18" charset="0"/>
                                    </a:rPr>
                                  </m:ctrlPr>
                                </m:sSubPr>
                                <m:e>
                                  <m:r>
                                    <a:rPr lang="en-IN" i="1">
                                      <a:latin typeface="Cambria Math" panose="02040503050406030204" pitchFamily="18" charset="0"/>
                                    </a:rPr>
                                    <m:t>𝑇</m:t>
                                  </m:r>
                                </m:e>
                                <m:sub>
                                  <m:r>
                                    <a:rPr lang="en-IN" i="1">
                                      <a:latin typeface="Cambria Math" panose="02040503050406030204" pitchFamily="18" charset="0"/>
                                    </a:rPr>
                                    <m:t>𝑘</m:t>
                                  </m:r>
                                </m:sub>
                              </m:sSub>
                              <m:d>
                                <m:dPr>
                                  <m:ctrlPr>
                                    <a:rPr lang="en-IN" i="1">
                                      <a:latin typeface="Cambria Math" panose="02040503050406030204" pitchFamily="18" charset="0"/>
                                    </a:rPr>
                                  </m:ctrlPr>
                                </m:dPr>
                                <m:e>
                                  <m:r>
                                    <a:rPr lang="en-IN" b="1">
                                      <a:latin typeface="Cambria Math" panose="02040503050406030204" pitchFamily="18" charset="0"/>
                                    </a:rPr>
                                    <m:t>𝐇</m:t>
                                  </m:r>
                                </m:e>
                              </m:d>
                            </m:e>
                          </m:d>
                          <m:sSubSup>
                            <m:sSubSupPr>
                              <m:ctrlPr>
                                <a:rPr lang="en-IN" i="1">
                                  <a:latin typeface="Cambria Math" panose="02040503050406030204" pitchFamily="18" charset="0"/>
                                </a:rPr>
                              </m:ctrlPr>
                            </m:sSubSupPr>
                            <m:e>
                              <m:r>
                                <a:rPr lang="en-IN" i="1">
                                  <a:latin typeface="Cambria Math" panose="02040503050406030204" pitchFamily="18" charset="0"/>
                                </a:rPr>
                                <m:t>𝜓</m:t>
                              </m:r>
                            </m:e>
                            <m:sub>
                              <m:r>
                                <a:rPr lang="en-IN" i="1">
                                  <a:latin typeface="Cambria Math" panose="02040503050406030204" pitchFamily="18" charset="0"/>
                                </a:rPr>
                                <m:t>𝑗</m:t>
                              </m:r>
                            </m:sub>
                            <m:sup>
                              <m:d>
                                <m:dPr>
                                  <m:ctrlPr>
                                    <a:rPr lang="en-IN" i="1">
                                      <a:latin typeface="Cambria Math" panose="02040503050406030204" pitchFamily="18" charset="0"/>
                                    </a:rPr>
                                  </m:ctrlPr>
                                </m:dPr>
                                <m:e>
                                  <m:r>
                                    <a:rPr lang="en-IN" i="1">
                                      <a:latin typeface="Cambria Math" panose="02040503050406030204" pitchFamily="18" charset="0"/>
                                    </a:rPr>
                                    <m:t>𝑡</m:t>
                                  </m:r>
                                </m:e>
                              </m:d>
                            </m:sup>
                          </m:sSubSup>
                        </m:e>
                      </m:d>
                    </m:oMath>
                  </m:oMathPara>
                </a14:m>
                <a:endParaRPr lang="en-US" dirty="0"/>
              </a:p>
              <a:p>
                <a:pPr marL="1371600" lvl="3" indent="0">
                  <a:buNone/>
                </a:pPr>
                <a:r>
                  <a:rPr lang="en-US" dirty="0"/>
                  <a:t>by calculating linear combination of SWAP tests/ Amplitude estimation</a:t>
                </a:r>
              </a:p>
              <a:p>
                <a:pPr marL="1371600" lvl="3" indent="0">
                  <a:buNone/>
                </a:pPr>
                <a14:m>
                  <m:oMath xmlns:m="http://schemas.openxmlformats.org/officeDocument/2006/math">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𝜓</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𝑟</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𝐻</m:t>
                                </m:r>
                              </m:e>
                            </m:d>
                          </m:e>
                        </m:d>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𝜓</m:t>
                            </m:r>
                          </m:e>
                          <m:sub>
                            <m:r>
                              <a:rPr lang="en-IN" b="0" i="1" smtClean="0">
                                <a:latin typeface="Cambria Math" panose="02040503050406030204" pitchFamily="18" charset="0"/>
                              </a:rPr>
                              <m:t>𝑗</m:t>
                            </m:r>
                          </m:sub>
                          <m:sup>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sup>
                        </m:sSubSup>
                      </m:e>
                    </m:d>
                    <m:r>
                      <a:rPr lang="en-IN" b="0" i="1" smtClean="0">
                        <a:latin typeface="Cambria Math" panose="02040503050406030204" pitchFamily="18" charset="0"/>
                      </a:rPr>
                      <m:t> </m:t>
                    </m:r>
                  </m:oMath>
                </a14:m>
                <a:r>
                  <a:rPr lang="en-US" dirty="0"/>
                  <a:t>using </a:t>
                </a:r>
                <a:r>
                  <a:rPr lang="en-US" b="1" u="sng" dirty="0"/>
                  <a:t>Amplitude Estimation</a:t>
                </a:r>
                <a:r>
                  <a:rPr lang="en-US" dirty="0"/>
                  <a:t>.</a:t>
                </a:r>
              </a:p>
            </p:txBody>
          </p:sp>
        </mc:Choice>
        <mc:Fallback>
          <p:sp>
            <p:nvSpPr>
              <p:cNvPr id="3" name="Content Placeholder 2">
                <a:extLst>
                  <a:ext uri="{FF2B5EF4-FFF2-40B4-BE49-F238E27FC236}">
                    <a16:creationId xmlns:a16="http://schemas.microsoft.com/office/drawing/2014/main" id="{53C6EFEF-CB77-C249-EDE1-6373E9645C82}"/>
                  </a:ext>
                </a:extLst>
              </p:cNvPr>
              <p:cNvSpPr>
                <a:spLocks noGrp="1" noRot="1" noChangeAspect="1" noMove="1" noResize="1" noEditPoints="1" noAdjustHandles="1" noChangeArrowheads="1" noChangeShapeType="1" noTextEdit="1"/>
              </p:cNvSpPr>
              <p:nvPr>
                <p:ph idx="1"/>
              </p:nvPr>
            </p:nvSpPr>
            <p:spPr>
              <a:xfrm>
                <a:off x="628650" y="1567543"/>
                <a:ext cx="7886700" cy="4788808"/>
              </a:xfrm>
              <a:blipFill>
                <a:blip r:embed="rId2"/>
                <a:stretch>
                  <a:fillRect l="-386" t="-12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983630-BCF8-203F-0CD8-01F7EE067FB2}"/>
              </a:ext>
            </a:extLst>
          </p:cNvPr>
          <p:cNvSpPr>
            <a:spLocks noGrp="1"/>
          </p:cNvSpPr>
          <p:nvPr>
            <p:ph type="dt" sz="half" idx="10"/>
          </p:nvPr>
        </p:nvSpPr>
        <p:spPr/>
        <p:txBody>
          <a:bodyPr/>
          <a:lstStyle/>
          <a:p>
            <a:fld id="{9A374FA6-C65A-4F94-9F33-CC4E5DB85246}" type="datetime1">
              <a:rPr lang="en-US" smtClean="0"/>
              <a:t>12/16/2024</a:t>
            </a:fld>
            <a:endParaRPr lang="en-US"/>
          </a:p>
        </p:txBody>
      </p:sp>
      <p:sp>
        <p:nvSpPr>
          <p:cNvPr id="5" name="Slide Number Placeholder 4">
            <a:extLst>
              <a:ext uri="{FF2B5EF4-FFF2-40B4-BE49-F238E27FC236}">
                <a16:creationId xmlns:a16="http://schemas.microsoft.com/office/drawing/2014/main" id="{C19ECE83-00B5-6145-988E-A8E5944FBA2B}"/>
              </a:ext>
            </a:extLst>
          </p:cNvPr>
          <p:cNvSpPr>
            <a:spLocks noGrp="1"/>
          </p:cNvSpPr>
          <p:nvPr>
            <p:ph type="sldNum" sz="quarter" idx="12"/>
          </p:nvPr>
        </p:nvSpPr>
        <p:spPr/>
        <p:txBody>
          <a:bodyPr/>
          <a:lstStyle/>
          <a:p>
            <a:fld id="{9EFCAA85-8796-4B17-9CA3-4CB18724EF60}" type="slidenum">
              <a:rPr lang="en-US" smtClean="0"/>
              <a:t>54</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2CB1D6F-2135-8183-C7D0-1A5723A40255}"/>
                  </a:ext>
                </a:extLst>
              </p:cNvPr>
              <p:cNvSpPr txBox="1"/>
              <p:nvPr/>
            </p:nvSpPr>
            <p:spPr>
              <a:xfrm>
                <a:off x="7010400" y="4119155"/>
                <a:ext cx="96847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IN" b="0" i="1" smtClean="0">
                          <a:solidFill>
                            <a:srgbClr val="FF0000"/>
                          </a:solidFill>
                          <a:latin typeface="Cambria Math" panose="02040503050406030204" pitchFamily="18" charset="0"/>
                        </a:rPr>
                        <m:t>𝑂</m:t>
                      </m:r>
                      <m:r>
                        <a:rPr lang="en-IN" b="0" i="1" smtClean="0">
                          <a:solidFill>
                            <a:srgbClr val="FF0000"/>
                          </a:solidFill>
                          <a:latin typeface="Cambria Math" panose="02040503050406030204" pitchFamily="18" charset="0"/>
                        </a:rPr>
                        <m:t>(</m:t>
                      </m:r>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3</m:t>
                          </m:r>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r>
                        <a:rPr lang="en-IN" b="0" i="1" smtClean="0">
                          <a:solidFill>
                            <a:srgbClr val="FF0000"/>
                          </a:solidFill>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42CB1D6F-2135-8183-C7D0-1A5723A40255}"/>
                  </a:ext>
                </a:extLst>
              </p:cNvPr>
              <p:cNvSpPr txBox="1">
                <a:spLocks noRot="1" noChangeAspect="1" noMove="1" noResize="1" noEditPoints="1" noAdjustHandles="1" noChangeArrowheads="1" noChangeShapeType="1" noTextEdit="1"/>
              </p:cNvSpPr>
              <p:nvPr/>
            </p:nvSpPr>
            <p:spPr>
              <a:xfrm>
                <a:off x="7010400" y="4119155"/>
                <a:ext cx="968470" cy="369332"/>
              </a:xfrm>
              <a:prstGeom prst="rect">
                <a:avLst/>
              </a:prstGeom>
              <a:blipFill>
                <a:blip r:embed="rId3"/>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8F65692-B295-8D40-EBE7-FE07443337C3}"/>
                  </a:ext>
                </a:extLst>
              </p:cNvPr>
              <p:cNvSpPr txBox="1"/>
              <p:nvPr/>
            </p:nvSpPr>
            <p:spPr>
              <a:xfrm>
                <a:off x="7010400" y="4868421"/>
                <a:ext cx="96847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IN" b="0" i="1" smtClean="0">
                          <a:solidFill>
                            <a:srgbClr val="FF0000"/>
                          </a:solidFill>
                          <a:latin typeface="Cambria Math" panose="02040503050406030204" pitchFamily="18" charset="0"/>
                        </a:rPr>
                        <m:t>𝑂</m:t>
                      </m:r>
                      <m:r>
                        <a:rPr lang="en-IN" b="0" i="1" smtClean="0">
                          <a:solidFill>
                            <a:srgbClr val="FF0000"/>
                          </a:solidFill>
                          <a:latin typeface="Cambria Math" panose="02040503050406030204" pitchFamily="18" charset="0"/>
                        </a:rPr>
                        <m:t>(</m:t>
                      </m:r>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2</m:t>
                          </m:r>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r>
                        <a:rPr lang="en-IN" b="0" i="1" smtClean="0">
                          <a:solidFill>
                            <a:srgbClr val="FF0000"/>
                          </a:solidFill>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58F65692-B295-8D40-EBE7-FE07443337C3}"/>
                  </a:ext>
                </a:extLst>
              </p:cNvPr>
              <p:cNvSpPr txBox="1">
                <a:spLocks noRot="1" noChangeAspect="1" noMove="1" noResize="1" noEditPoints="1" noAdjustHandles="1" noChangeArrowheads="1" noChangeShapeType="1" noTextEdit="1"/>
              </p:cNvSpPr>
              <p:nvPr/>
            </p:nvSpPr>
            <p:spPr>
              <a:xfrm>
                <a:off x="7010400" y="4868421"/>
                <a:ext cx="968470"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2B3F0A8-5A2F-1A0C-93F3-FEA8E773F11A}"/>
                  </a:ext>
                </a:extLst>
              </p:cNvPr>
              <p:cNvSpPr txBox="1"/>
              <p:nvPr/>
            </p:nvSpPr>
            <p:spPr>
              <a:xfrm>
                <a:off x="6162224" y="3675704"/>
                <a:ext cx="2179699" cy="369332"/>
              </a:xfrm>
              <a:prstGeom prst="rect">
                <a:avLst/>
              </a:prstGeom>
              <a:noFill/>
            </p:spPr>
            <p:txBody>
              <a:bodyPr wrap="non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e>
                    </m:d>
                  </m:oMath>
                </a14:m>
                <a:r>
                  <a:rPr lang="en-US" dirty="0"/>
                  <a:t> SWAP TESTS</a:t>
                </a:r>
              </a:p>
            </p:txBody>
          </p:sp>
        </mc:Choice>
        <mc:Fallback>
          <p:sp>
            <p:nvSpPr>
              <p:cNvPr id="8" name="TextBox 7">
                <a:extLst>
                  <a:ext uri="{FF2B5EF4-FFF2-40B4-BE49-F238E27FC236}">
                    <a16:creationId xmlns:a16="http://schemas.microsoft.com/office/drawing/2014/main" id="{72B3F0A8-5A2F-1A0C-93F3-FEA8E773F11A}"/>
                  </a:ext>
                </a:extLst>
              </p:cNvPr>
              <p:cNvSpPr txBox="1">
                <a:spLocks noRot="1" noChangeAspect="1" noMove="1" noResize="1" noEditPoints="1" noAdjustHandles="1" noChangeArrowheads="1" noChangeShapeType="1" noTextEdit="1"/>
              </p:cNvSpPr>
              <p:nvPr/>
            </p:nvSpPr>
            <p:spPr>
              <a:xfrm>
                <a:off x="6162224" y="3675704"/>
                <a:ext cx="2179699" cy="369332"/>
              </a:xfrm>
              <a:prstGeom prst="rect">
                <a:avLst/>
              </a:prstGeom>
              <a:blipFill>
                <a:blip r:embed="rId5"/>
                <a:stretch>
                  <a:fillRect t="-9836" r="-1681" b="-24590"/>
                </a:stretch>
              </a:blipFill>
            </p:spPr>
            <p:txBody>
              <a:bodyPr/>
              <a:lstStyle/>
              <a:p>
                <a:r>
                  <a:rPr lang="en-US">
                    <a:noFill/>
                  </a:rPr>
                  <a:t> </a:t>
                </a:r>
              </a:p>
            </p:txBody>
          </p:sp>
        </mc:Fallback>
      </mc:AlternateContent>
    </p:spTree>
    <p:extLst>
      <p:ext uri="{BB962C8B-B14F-4D97-AF65-F5344CB8AC3E}">
        <p14:creationId xmlns:p14="http://schemas.microsoft.com/office/powerpoint/2010/main" val="3095245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2D5487-D09B-5932-C43B-576C82C489DB}"/>
                  </a:ext>
                </a:extLst>
              </p:cNvPr>
              <p:cNvSpPr>
                <a:spLocks noGrp="1"/>
              </p:cNvSpPr>
              <p:nvPr>
                <p:ph idx="1"/>
              </p:nvPr>
            </p:nvSpPr>
            <p:spPr>
              <a:xfrm>
                <a:off x="628650" y="748937"/>
                <a:ext cx="7886700" cy="5607414"/>
              </a:xfrm>
            </p:spPr>
            <p:txBody>
              <a:bodyPr>
                <a:normAutofit/>
              </a:bodyPr>
              <a:lstStyle/>
              <a:p>
                <a:pPr marL="971550" lvl="1" indent="-514350">
                  <a:buFont typeface="+mj-lt"/>
                  <a:buAutoNum type="alphaLcPeriod" startAt="3"/>
                </a:pPr>
                <a:r>
                  <a:rPr lang="en-US" sz="2000" dirty="0"/>
                  <a:t>Eigen-decomposition: </a:t>
                </a:r>
                <a14:m>
                  <m:oMath xmlns:m="http://schemas.openxmlformats.org/officeDocument/2006/math">
                    <m:acc>
                      <m:accPr>
                        <m:chr m:val="̃"/>
                        <m:ctrlPr>
                          <a:rPr lang="en-IN" sz="2000" b="1" i="1" smtClean="0">
                            <a:latin typeface="Cambria Math" panose="02040503050406030204" pitchFamily="18" charset="0"/>
                          </a:rPr>
                        </m:ctrlPr>
                      </m:accPr>
                      <m:e>
                        <m:r>
                          <a:rPr lang="en-IN" sz="2000" b="1" i="0" smtClean="0">
                            <a:latin typeface="Cambria Math" panose="02040503050406030204" pitchFamily="18" charset="0"/>
                          </a:rPr>
                          <m:t>𝐇</m:t>
                        </m:r>
                      </m:e>
                    </m:acc>
                    <m:sSup>
                      <m:sSupPr>
                        <m:ctrlPr>
                          <a:rPr lang="en-IN" sz="2000" b="1" i="0" dirty="0" smtClean="0">
                            <a:latin typeface="Cambria Math" panose="02040503050406030204" pitchFamily="18" charset="0"/>
                          </a:rPr>
                        </m:ctrlPr>
                      </m:sSupPr>
                      <m:e>
                        <m:r>
                          <a:rPr lang="en-IN" sz="2000" b="1" i="0" dirty="0" smtClean="0">
                            <a:latin typeface="Cambria Math" panose="02040503050406030204" pitchFamily="18" charset="0"/>
                          </a:rPr>
                          <m:t>𝐐</m:t>
                        </m:r>
                      </m:e>
                      <m:sup>
                        <m:d>
                          <m:dPr>
                            <m:ctrlPr>
                              <a:rPr lang="en-IN" sz="2000" b="1" i="0" dirty="0" smtClean="0">
                                <a:latin typeface="Cambria Math" panose="02040503050406030204" pitchFamily="18" charset="0"/>
                              </a:rPr>
                            </m:ctrlPr>
                          </m:dPr>
                          <m:e>
                            <m:r>
                              <a:rPr lang="en-IN" sz="2000" b="1" i="0" dirty="0" smtClean="0">
                                <a:latin typeface="Cambria Math" panose="02040503050406030204" pitchFamily="18" charset="0"/>
                              </a:rPr>
                              <m:t>𝐭</m:t>
                            </m:r>
                          </m:e>
                        </m:d>
                      </m:sup>
                    </m:sSup>
                    <m:r>
                      <a:rPr lang="en-IN" sz="2000" b="1" i="0" dirty="0" smtClean="0">
                        <a:latin typeface="Cambria Math" panose="02040503050406030204" pitchFamily="18" charset="0"/>
                      </a:rPr>
                      <m:t>=</m:t>
                    </m:r>
                    <m:acc>
                      <m:accPr>
                        <m:chr m:val="̃"/>
                        <m:ctrlPr>
                          <a:rPr lang="en-IN" sz="2000" b="1" i="1" dirty="0" smtClean="0">
                            <a:latin typeface="Cambria Math" panose="02040503050406030204" pitchFamily="18" charset="0"/>
                          </a:rPr>
                        </m:ctrlPr>
                      </m:accPr>
                      <m:e>
                        <m:r>
                          <a:rPr lang="en-IN" sz="2000" b="1" i="0" dirty="0" smtClean="0">
                            <a:latin typeface="Cambria Math" panose="02040503050406030204" pitchFamily="18" charset="0"/>
                          </a:rPr>
                          <m:t>𝐒</m:t>
                        </m:r>
                      </m:e>
                    </m:acc>
                    <m:sSup>
                      <m:sSupPr>
                        <m:ctrlPr>
                          <a:rPr lang="en-IN" sz="2000" b="1" i="1" dirty="0" smtClean="0">
                            <a:latin typeface="Cambria Math" panose="02040503050406030204" pitchFamily="18" charset="0"/>
                          </a:rPr>
                        </m:ctrlPr>
                      </m:sSupPr>
                      <m:e>
                        <m:r>
                          <a:rPr lang="en-IN" sz="2000" b="1" i="0" dirty="0" smtClean="0">
                            <a:latin typeface="Cambria Math" panose="02040503050406030204" pitchFamily="18" charset="0"/>
                          </a:rPr>
                          <m:t>𝐐</m:t>
                        </m:r>
                      </m:e>
                      <m:sup>
                        <m:d>
                          <m:dPr>
                            <m:ctrlPr>
                              <a:rPr lang="en-IN" sz="2000" b="1" i="1" dirty="0" smtClean="0">
                                <a:latin typeface="Cambria Math" panose="02040503050406030204" pitchFamily="18" charset="0"/>
                              </a:rPr>
                            </m:ctrlPr>
                          </m:dPr>
                          <m:e>
                            <m:r>
                              <a:rPr lang="en-IN" sz="2000" b="1" i="1" dirty="0" smtClean="0">
                                <a:latin typeface="Cambria Math" panose="02040503050406030204" pitchFamily="18" charset="0"/>
                              </a:rPr>
                              <m:t>𝒕</m:t>
                            </m:r>
                          </m:e>
                        </m:d>
                      </m:sup>
                    </m:sSup>
                    <m:sSup>
                      <m:sSupPr>
                        <m:ctrlPr>
                          <a:rPr lang="en-IN" sz="2000" b="1" i="1" dirty="0" smtClean="0">
                            <a:latin typeface="Cambria Math" panose="02040503050406030204" pitchFamily="18" charset="0"/>
                          </a:rPr>
                        </m:ctrlPr>
                      </m:sSupPr>
                      <m:e>
                        <m:acc>
                          <m:accPr>
                            <m:chr m:val="̃"/>
                            <m:ctrlPr>
                              <a:rPr lang="en-IN" sz="2000" b="1" i="1" dirty="0" smtClean="0">
                                <a:latin typeface="Cambria Math" panose="02040503050406030204" pitchFamily="18" charset="0"/>
                              </a:rPr>
                            </m:ctrlPr>
                          </m:accPr>
                          <m:e>
                            <m:r>
                              <a:rPr lang="en-IN" sz="2000" b="1" i="0" dirty="0" smtClean="0">
                                <a:latin typeface="Cambria Math" panose="02040503050406030204" pitchFamily="18" charset="0"/>
                              </a:rPr>
                              <m:t>𝚲</m:t>
                            </m:r>
                          </m:e>
                        </m:acc>
                      </m:e>
                      <m:sup>
                        <m:d>
                          <m:dPr>
                            <m:ctrlPr>
                              <a:rPr lang="en-IN" sz="2000" b="1" i="1" dirty="0" smtClean="0">
                                <a:latin typeface="Cambria Math" panose="02040503050406030204" pitchFamily="18" charset="0"/>
                              </a:rPr>
                            </m:ctrlPr>
                          </m:dPr>
                          <m:e>
                            <m:r>
                              <a:rPr lang="en-IN" sz="2000" b="1" i="1" dirty="0" smtClean="0">
                                <a:latin typeface="Cambria Math" panose="02040503050406030204" pitchFamily="18" charset="0"/>
                              </a:rPr>
                              <m:t>𝒕</m:t>
                            </m:r>
                          </m:e>
                        </m:d>
                      </m:sup>
                    </m:sSup>
                    <m:r>
                      <a:rPr lang="en-IN" sz="2000" b="1" i="0" dirty="0" smtClean="0">
                        <a:latin typeface="Cambria Math" panose="02040503050406030204" pitchFamily="18" charset="0"/>
                      </a:rPr>
                      <m:t> </m:t>
                    </m:r>
                  </m:oMath>
                </a14:m>
                <a:r>
                  <a:rPr lang="en-US" sz="2000" dirty="0">
                    <a:solidFill>
                      <a:srgbClr val="FF0000"/>
                    </a:solidFill>
                  </a:rPr>
                  <a:t>(on a classical computer)</a:t>
                </a:r>
              </a:p>
              <a:p>
                <a:pPr marL="800100" lvl="1" indent="-342900">
                  <a:buFont typeface="+mj-lt"/>
                  <a:buAutoNum type="alphaLcPeriod" startAt="3"/>
                </a:pPr>
                <a:r>
                  <a:rPr lang="en-US" sz="2000" dirty="0">
                    <a:solidFill>
                      <a:schemeClr val="tx1"/>
                    </a:solidFill>
                  </a:rPr>
                  <a:t>Quantum subspace rotation: </a:t>
                </a:r>
                <a14:m>
                  <m:oMath xmlns:m="http://schemas.openxmlformats.org/officeDocument/2006/math">
                    <m:sSubSup>
                      <m:sSubSupPr>
                        <m:ctrlPr>
                          <a:rPr lang="en-IN" sz="2000" b="1" i="1" dirty="0" smtClean="0">
                            <a:solidFill>
                              <a:schemeClr val="tx1"/>
                            </a:solidFill>
                            <a:latin typeface="Cambria Math" panose="02040503050406030204" pitchFamily="18" charset="0"/>
                          </a:rPr>
                        </m:ctrlPr>
                      </m:sSubSupPr>
                      <m:e>
                        <m:r>
                          <a:rPr lang="en-IN" sz="2000" b="1" i="0" dirty="0" smtClean="0">
                            <a:solidFill>
                              <a:schemeClr val="tx1"/>
                            </a:solidFill>
                            <a:latin typeface="Cambria Math" panose="02040503050406030204" pitchFamily="18" charset="0"/>
                          </a:rPr>
                          <m:t>𝚿</m:t>
                        </m:r>
                      </m:e>
                      <m:sub>
                        <m:r>
                          <a:rPr lang="en-IN" sz="2000" b="1" i="1" dirty="0" smtClean="0">
                            <a:solidFill>
                              <a:schemeClr val="tx1"/>
                            </a:solidFill>
                            <a:latin typeface="Cambria Math" panose="02040503050406030204" pitchFamily="18" charset="0"/>
                          </a:rPr>
                          <m:t>𝟎</m:t>
                        </m:r>
                      </m:sub>
                      <m:sup>
                        <m:d>
                          <m:dPr>
                            <m:ctrlPr>
                              <a:rPr lang="en-IN" sz="2000" b="1" i="1" dirty="0" smtClean="0">
                                <a:solidFill>
                                  <a:schemeClr val="tx1"/>
                                </a:solidFill>
                                <a:latin typeface="Cambria Math" panose="02040503050406030204" pitchFamily="18" charset="0"/>
                              </a:rPr>
                            </m:ctrlPr>
                          </m:dPr>
                          <m:e>
                            <m:r>
                              <a:rPr lang="en-IN" sz="2000" b="1" i="1" dirty="0" smtClean="0">
                                <a:solidFill>
                                  <a:schemeClr val="tx1"/>
                                </a:solidFill>
                                <a:latin typeface="Cambria Math" panose="02040503050406030204" pitchFamily="18" charset="0"/>
                              </a:rPr>
                              <m:t>𝒕</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e>
                        </m:d>
                      </m:sup>
                    </m:sSubSup>
                    <m:r>
                      <a:rPr lang="en-IN" sz="2000" b="1" i="1" dirty="0" smtClean="0">
                        <a:solidFill>
                          <a:schemeClr val="tx1"/>
                        </a:solidFill>
                        <a:latin typeface="Cambria Math" panose="02040503050406030204" pitchFamily="18" charset="0"/>
                      </a:rPr>
                      <m:t>=</m:t>
                    </m:r>
                    <m:sSubSup>
                      <m:sSubSupPr>
                        <m:ctrlPr>
                          <a:rPr lang="en-IN" sz="2000" b="1" i="1" dirty="0" smtClean="0">
                            <a:solidFill>
                              <a:schemeClr val="tx1"/>
                            </a:solidFill>
                            <a:latin typeface="Cambria Math" panose="02040503050406030204" pitchFamily="18" charset="0"/>
                          </a:rPr>
                        </m:ctrlPr>
                      </m:sSubSupPr>
                      <m:e>
                        <m:r>
                          <a:rPr lang="en-IN" sz="2000" b="1" i="0" dirty="0" smtClean="0">
                            <a:solidFill>
                              <a:schemeClr val="tx1"/>
                            </a:solidFill>
                            <a:latin typeface="Cambria Math" panose="02040503050406030204" pitchFamily="18" charset="0"/>
                          </a:rPr>
                          <m:t>𝚿</m:t>
                        </m:r>
                      </m:e>
                      <m:sub>
                        <m:r>
                          <a:rPr lang="en-IN" sz="2000" b="1" i="1" dirty="0" smtClean="0">
                            <a:solidFill>
                              <a:schemeClr val="tx1"/>
                            </a:solidFill>
                            <a:latin typeface="Cambria Math" panose="02040503050406030204" pitchFamily="18" charset="0"/>
                          </a:rPr>
                          <m:t>𝑭</m:t>
                        </m:r>
                      </m:sub>
                      <m:sup>
                        <m:d>
                          <m:dPr>
                            <m:ctrlPr>
                              <a:rPr lang="en-IN" sz="2000" b="1" i="1" dirty="0" smtClean="0">
                                <a:solidFill>
                                  <a:schemeClr val="tx1"/>
                                </a:solidFill>
                                <a:latin typeface="Cambria Math" panose="02040503050406030204" pitchFamily="18" charset="0"/>
                              </a:rPr>
                            </m:ctrlPr>
                          </m:dPr>
                          <m:e>
                            <m:r>
                              <a:rPr lang="en-IN" sz="2000" b="1" i="1" dirty="0" smtClean="0">
                                <a:solidFill>
                                  <a:schemeClr val="tx1"/>
                                </a:solidFill>
                                <a:latin typeface="Cambria Math" panose="02040503050406030204" pitchFamily="18" charset="0"/>
                              </a:rPr>
                              <m:t>𝒕</m:t>
                            </m:r>
                          </m:e>
                        </m:d>
                      </m:sup>
                    </m:sSubSup>
                    <m:sSup>
                      <m:sSupPr>
                        <m:ctrlPr>
                          <a:rPr lang="en-IN" sz="2000" b="1" i="1" dirty="0" smtClean="0">
                            <a:solidFill>
                              <a:schemeClr val="tx1"/>
                            </a:solidFill>
                            <a:latin typeface="Cambria Math" panose="02040503050406030204" pitchFamily="18" charset="0"/>
                          </a:rPr>
                        </m:ctrlPr>
                      </m:sSupPr>
                      <m:e>
                        <m:r>
                          <a:rPr lang="en-IN" sz="2000" b="1" i="0" dirty="0" smtClean="0">
                            <a:solidFill>
                              <a:schemeClr val="tx1"/>
                            </a:solidFill>
                            <a:latin typeface="Cambria Math" panose="02040503050406030204" pitchFamily="18" charset="0"/>
                          </a:rPr>
                          <m:t>𝐐</m:t>
                        </m:r>
                      </m:e>
                      <m:sup>
                        <m:d>
                          <m:dPr>
                            <m:ctrlPr>
                              <a:rPr lang="en-IN" sz="2000" b="1" i="1" dirty="0" smtClean="0">
                                <a:solidFill>
                                  <a:schemeClr val="tx1"/>
                                </a:solidFill>
                                <a:latin typeface="Cambria Math" panose="02040503050406030204" pitchFamily="18" charset="0"/>
                              </a:rPr>
                            </m:ctrlPr>
                          </m:dPr>
                          <m:e>
                            <m:r>
                              <a:rPr lang="en-IN" sz="2000" b="1" i="1" dirty="0" smtClean="0">
                                <a:solidFill>
                                  <a:schemeClr val="tx1"/>
                                </a:solidFill>
                                <a:latin typeface="Cambria Math" panose="02040503050406030204" pitchFamily="18" charset="0"/>
                              </a:rPr>
                              <m:t>𝒕</m:t>
                            </m:r>
                          </m:e>
                        </m:d>
                      </m:sup>
                    </m:sSup>
                  </m:oMath>
                </a14:m>
                <a:endParaRPr lang="en-US" sz="2000" b="1" dirty="0">
                  <a:solidFill>
                    <a:schemeClr val="tx1"/>
                  </a:solidFill>
                </a:endParaRPr>
              </a:p>
              <a:p>
                <a:pPr lvl="2"/>
                <a:r>
                  <a:rPr lang="en-US" dirty="0">
                    <a:solidFill>
                      <a:schemeClr val="tx1"/>
                    </a:solidFill>
                  </a:rPr>
                  <a:t>Linear Combination of </a:t>
                </a:r>
                <a:r>
                  <a:rPr lang="en-US" dirty="0" err="1">
                    <a:solidFill>
                      <a:schemeClr val="tx1"/>
                    </a:solidFill>
                  </a:rPr>
                  <a:t>Unitaries</a:t>
                </a:r>
                <a:r>
                  <a:rPr lang="en-US" dirty="0">
                    <a:solidFill>
                      <a:schemeClr val="tx1"/>
                    </a:solidFill>
                  </a:rPr>
                  <a:t> (LCU):</a:t>
                </a:r>
              </a:p>
              <a:p>
                <a:pPr marL="914400" lvl="2" indent="0">
                  <a:buNone/>
                </a:pPr>
                <a:r>
                  <a:rPr lang="en-US" dirty="0">
                    <a:solidFill>
                      <a:schemeClr val="tx1"/>
                    </a:solidFill>
                  </a:rPr>
                  <a:t>		</a:t>
                </a:r>
                <a:endParaRPr lang="en-US" sz="2000" dirty="0">
                  <a:solidFill>
                    <a:srgbClr val="FF0000"/>
                  </a:solidFill>
                </a:endParaRPr>
              </a:p>
              <a:p>
                <a:endParaRPr lang="en-US" sz="2000" dirty="0"/>
              </a:p>
            </p:txBody>
          </p:sp>
        </mc:Choice>
        <mc:Fallback>
          <p:sp>
            <p:nvSpPr>
              <p:cNvPr id="3" name="Content Placeholder 2">
                <a:extLst>
                  <a:ext uri="{FF2B5EF4-FFF2-40B4-BE49-F238E27FC236}">
                    <a16:creationId xmlns:a16="http://schemas.microsoft.com/office/drawing/2014/main" id="{4E2D5487-D09B-5932-C43B-576C82C489DB}"/>
                  </a:ext>
                </a:extLst>
              </p:cNvPr>
              <p:cNvSpPr>
                <a:spLocks noGrp="1" noRot="1" noChangeAspect="1" noMove="1" noResize="1" noEditPoints="1" noAdjustHandles="1" noChangeArrowheads="1" noChangeShapeType="1" noTextEdit="1"/>
              </p:cNvSpPr>
              <p:nvPr>
                <p:ph idx="1"/>
              </p:nvPr>
            </p:nvSpPr>
            <p:spPr>
              <a:xfrm>
                <a:off x="628650" y="748937"/>
                <a:ext cx="7886700" cy="5607414"/>
              </a:xfrm>
              <a:blipFill>
                <a:blip r:embed="rId2"/>
                <a:stretch>
                  <a:fillRect t="-9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5C20759-EB86-3913-95A0-3432CE53FE26}"/>
              </a:ext>
            </a:extLst>
          </p:cNvPr>
          <p:cNvSpPr>
            <a:spLocks noGrp="1"/>
          </p:cNvSpPr>
          <p:nvPr>
            <p:ph type="dt" sz="half" idx="10"/>
          </p:nvPr>
        </p:nvSpPr>
        <p:spPr/>
        <p:txBody>
          <a:bodyPr/>
          <a:lstStyle/>
          <a:p>
            <a:fld id="{9A374FA6-C65A-4F94-9F33-CC4E5DB85246}" type="datetime1">
              <a:rPr lang="en-US" smtClean="0"/>
              <a:t>12/15/2024</a:t>
            </a:fld>
            <a:endParaRPr lang="en-US"/>
          </a:p>
        </p:txBody>
      </p:sp>
      <p:sp>
        <p:nvSpPr>
          <p:cNvPr id="5" name="Slide Number Placeholder 4">
            <a:extLst>
              <a:ext uri="{FF2B5EF4-FFF2-40B4-BE49-F238E27FC236}">
                <a16:creationId xmlns:a16="http://schemas.microsoft.com/office/drawing/2014/main" id="{FF47F4F6-9921-7A22-3713-00E93EC2B88E}"/>
              </a:ext>
            </a:extLst>
          </p:cNvPr>
          <p:cNvSpPr>
            <a:spLocks noGrp="1"/>
          </p:cNvSpPr>
          <p:nvPr>
            <p:ph type="sldNum" sz="quarter" idx="12"/>
          </p:nvPr>
        </p:nvSpPr>
        <p:spPr/>
        <p:txBody>
          <a:bodyPr/>
          <a:lstStyle/>
          <a:p>
            <a:fld id="{9EFCAA85-8796-4B17-9CA3-4CB18724EF60}" type="slidenum">
              <a:rPr lang="en-US" smtClean="0"/>
              <a:t>55</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CA99710-4EAF-EF9F-E9D7-96E3625A88D8}"/>
                  </a:ext>
                </a:extLst>
              </p:cNvPr>
              <p:cNvSpPr txBox="1"/>
              <p:nvPr/>
            </p:nvSpPr>
            <p:spPr>
              <a:xfrm>
                <a:off x="7643325" y="846156"/>
                <a:ext cx="84023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IN" b="0" i="1" smtClean="0">
                          <a:solidFill>
                            <a:srgbClr val="FF0000"/>
                          </a:solidFill>
                          <a:latin typeface="Cambria Math" panose="02040503050406030204" pitchFamily="18" charset="0"/>
                        </a:rPr>
                        <m:t>𝑂</m:t>
                      </m:r>
                      <m:r>
                        <a:rPr lang="en-IN" b="0" i="1" smtClean="0">
                          <a:solidFill>
                            <a:srgbClr val="FF0000"/>
                          </a:solidFill>
                          <a:latin typeface="Cambria Math" panose="02040503050406030204" pitchFamily="18" charset="0"/>
                        </a:rPr>
                        <m:t>(</m:t>
                      </m:r>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3</m:t>
                          </m:r>
                        </m:sup>
                      </m:sSup>
                      <m:r>
                        <a:rPr lang="en-IN" b="0" i="1" smtClean="0">
                          <a:solidFill>
                            <a:srgbClr val="FF0000"/>
                          </a:solidFill>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2CA99710-4EAF-EF9F-E9D7-96E3625A88D8}"/>
                  </a:ext>
                </a:extLst>
              </p:cNvPr>
              <p:cNvSpPr txBox="1">
                <a:spLocks noRot="1" noChangeAspect="1" noMove="1" noResize="1" noEditPoints="1" noAdjustHandles="1" noChangeArrowheads="1" noChangeShapeType="1" noTextEdit="1"/>
              </p:cNvSpPr>
              <p:nvPr/>
            </p:nvSpPr>
            <p:spPr>
              <a:xfrm>
                <a:off x="7643325" y="846156"/>
                <a:ext cx="840230" cy="369332"/>
              </a:xfrm>
              <a:prstGeom prst="rect">
                <a:avLst/>
              </a:prstGeom>
              <a:blipFill>
                <a:blip r:embed="rId3"/>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D6FAD2D-9130-6B31-9717-AB8859737CB8}"/>
                  </a:ext>
                </a:extLst>
              </p:cNvPr>
              <p:cNvSpPr txBox="1"/>
              <p:nvPr/>
            </p:nvSpPr>
            <p:spPr>
              <a:xfrm>
                <a:off x="2431868" y="2304579"/>
                <a:ext cx="4602480" cy="1219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b="1" i="1" smtClean="0">
                              <a:latin typeface="Cambria Math" panose="02040503050406030204" pitchFamily="18" charset="0"/>
                              <a:ea typeface="Cambria Math" panose="02040503050406030204" pitchFamily="18" charset="0"/>
                            </a:rPr>
                          </m:ctrlPr>
                        </m:sSubSupPr>
                        <m:e>
                          <m:r>
                            <a:rPr lang="el-GR" b="1" i="0" smtClean="0">
                              <a:latin typeface="Cambria Math" panose="02040503050406030204" pitchFamily="18" charset="0"/>
                              <a:ea typeface="Cambria Math" panose="02040503050406030204" pitchFamily="18" charset="0"/>
                            </a:rPr>
                            <m:t>𝛀</m:t>
                          </m:r>
                        </m:e>
                        <m:sub>
                          <m:r>
                            <a:rPr lang="en-IN" b="1" i="0" smtClean="0">
                              <a:latin typeface="Cambria Math" panose="02040503050406030204" pitchFamily="18" charset="0"/>
                              <a:ea typeface="Cambria Math" panose="02040503050406030204" pitchFamily="18" charset="0"/>
                            </a:rPr>
                            <m:t>𝐣</m:t>
                          </m:r>
                        </m:sub>
                        <m:sup>
                          <m:d>
                            <m:dPr>
                              <m:ctrlPr>
                                <a:rPr lang="en-IN" b="1" i="1" smtClean="0">
                                  <a:latin typeface="Cambria Math" panose="02040503050406030204" pitchFamily="18" charset="0"/>
                                  <a:ea typeface="Cambria Math" panose="02040503050406030204" pitchFamily="18" charset="0"/>
                                </a:rPr>
                              </m:ctrlPr>
                            </m:dPr>
                            <m:e>
                              <m:r>
                                <a:rPr lang="en-IN" b="1" i="1" smtClean="0">
                                  <a:latin typeface="Cambria Math" panose="02040503050406030204" pitchFamily="18" charset="0"/>
                                  <a:ea typeface="Cambria Math" panose="02040503050406030204" pitchFamily="18" charset="0"/>
                                </a:rPr>
                                <m:t>𝒕</m:t>
                              </m:r>
                            </m:e>
                          </m:d>
                        </m:sup>
                      </m:sSubSup>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e>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𝑖𝑗</m:t>
                              </m:r>
                            </m:sub>
                            <m: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sup>
                          </m:sSubSup>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𝑘</m:t>
                              </m:r>
                            </m:sub>
                          </m:sSub>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𝐇</m:t>
                              </m:r>
                            </m:e>
                          </m:d>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Ω</m:t>
                              </m:r>
                            </m:e>
                            <m:sub>
                              <m:r>
                                <a:rPr lang="en-IN" b="0" i="1" smtClean="0">
                                  <a:latin typeface="Cambria Math" panose="02040503050406030204" pitchFamily="18" charset="0"/>
                                  <a:ea typeface="Cambria Math" panose="02040503050406030204" pitchFamily="18" charset="0"/>
                                </a:rPr>
                                <m:t>𝑖</m:t>
                              </m:r>
                            </m:sub>
                            <m: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−1</m:t>
                                  </m:r>
                                </m:e>
                              </m:d>
                            </m:sup>
                          </m:sSubSup>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𝐇</m:t>
                              </m:r>
                            </m:e>
                          </m:d>
                        </m:e>
                      </m:nary>
                    </m:oMath>
                  </m:oMathPara>
                </a14:m>
                <a:endParaRPr lang="en-I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r>
                            <m:rPr>
                              <m:sty m:val="p"/>
                            </m:rPr>
                            <a:rPr lang="en-IN" b="0" i="0" smtClean="0">
                              <a:latin typeface="Cambria Math" panose="02040503050406030204" pitchFamily="18" charset="0"/>
                            </a:rPr>
                            <m:t>Ω</m:t>
                          </m:r>
                        </m:e>
                        <m:sub>
                          <m:r>
                            <a:rPr lang="en-IN" b="0" i="1" smtClean="0">
                              <a:latin typeface="Cambria Math" panose="02040503050406030204" pitchFamily="18" charset="0"/>
                            </a:rPr>
                            <m:t>𝑖</m:t>
                          </m:r>
                        </m:sub>
                        <m:sup>
                          <m:d>
                            <m:dPr>
                              <m:ctrlPr>
                                <a:rPr lang="en-IN" b="0" i="1" smtClean="0">
                                  <a:latin typeface="Cambria Math" panose="02040503050406030204" pitchFamily="18" charset="0"/>
                                </a:rPr>
                              </m:ctrlPr>
                            </m:dPr>
                            <m:e>
                              <m:r>
                                <a:rPr lang="en-IN" b="0" i="1" smtClean="0">
                                  <a:latin typeface="Cambria Math" panose="02040503050406030204" pitchFamily="18" charset="0"/>
                                </a:rPr>
                                <m:t>0</m:t>
                              </m:r>
                            </m:e>
                          </m:d>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𝑖</m:t>
                          </m:r>
                        </m:sub>
                      </m:sSub>
                      <m:r>
                        <a:rPr lang="en-IN" b="0" i="1" smtClean="0">
                          <a:latin typeface="Cambria Math" panose="02040503050406030204" pitchFamily="18" charset="0"/>
                        </a:rPr>
                        <m:t>(</m:t>
                      </m:r>
                      <m:r>
                        <a:rPr lang="en-IN" b="1" i="0" smtClean="0">
                          <a:latin typeface="Cambria Math" panose="02040503050406030204" pitchFamily="18" charset="0"/>
                        </a:rPr>
                        <m:t>𝐇</m:t>
                      </m:r>
                      <m:r>
                        <a:rPr lang="en-IN"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9D6FAD2D-9130-6B31-9717-AB8859737CB8}"/>
                  </a:ext>
                </a:extLst>
              </p:cNvPr>
              <p:cNvSpPr txBox="1">
                <a:spLocks noRot="1" noChangeAspect="1" noMove="1" noResize="1" noEditPoints="1" noAdjustHandles="1" noChangeArrowheads="1" noChangeShapeType="1" noTextEdit="1"/>
              </p:cNvSpPr>
              <p:nvPr/>
            </p:nvSpPr>
            <p:spPr>
              <a:xfrm>
                <a:off x="2431868" y="2304579"/>
                <a:ext cx="4602480" cy="1219821"/>
              </a:xfrm>
              <a:prstGeom prst="rect">
                <a:avLst/>
              </a:prstGeom>
              <a:blipFill>
                <a:blip r:embed="rId4"/>
                <a:stretch>
                  <a:fillRect b="-2500"/>
                </a:stretch>
              </a:blipFill>
            </p:spPr>
            <p:txBody>
              <a:bodyPr/>
              <a:lstStyle/>
              <a:p>
                <a:r>
                  <a:rPr lang="en-US">
                    <a:noFill/>
                  </a:rPr>
                  <a:t> </a:t>
                </a:r>
              </a:p>
            </p:txBody>
          </p:sp>
        </mc:Fallback>
      </mc:AlternateContent>
    </p:spTree>
    <p:extLst>
      <p:ext uri="{BB962C8B-B14F-4D97-AF65-F5344CB8AC3E}">
        <p14:creationId xmlns:p14="http://schemas.microsoft.com/office/powerpoint/2010/main" val="3677915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6C2-C534-1057-6006-AF1B8C74A4B4}"/>
              </a:ext>
            </a:extLst>
          </p:cNvPr>
          <p:cNvSpPr>
            <a:spLocks noGrp="1"/>
          </p:cNvSpPr>
          <p:nvPr>
            <p:ph type="title"/>
          </p:nvPr>
        </p:nvSpPr>
        <p:spPr>
          <a:xfrm>
            <a:off x="628650" y="408158"/>
            <a:ext cx="3943350" cy="1325563"/>
          </a:xfrm>
        </p:spPr>
        <p:txBody>
          <a:bodyPr/>
          <a:lstStyle/>
          <a:p>
            <a:pPr algn="ctr"/>
            <a:r>
              <a:rPr lang="en-IN" dirty="0"/>
              <a:t>Method 1</a:t>
            </a:r>
            <a:endParaRPr lang="en-US" dirty="0"/>
          </a:p>
        </p:txBody>
      </p:sp>
      <p:sp>
        <p:nvSpPr>
          <p:cNvPr id="3" name="Date Placeholder 2">
            <a:extLst>
              <a:ext uri="{FF2B5EF4-FFF2-40B4-BE49-F238E27FC236}">
                <a16:creationId xmlns:a16="http://schemas.microsoft.com/office/drawing/2014/main" id="{7ABA0408-B79B-BCF3-1513-3BCE0D2384BD}"/>
              </a:ext>
            </a:extLst>
          </p:cNvPr>
          <p:cNvSpPr>
            <a:spLocks noGrp="1"/>
          </p:cNvSpPr>
          <p:nvPr>
            <p:ph type="dt" sz="half" idx="10"/>
          </p:nvPr>
        </p:nvSpPr>
        <p:spPr/>
        <p:txBody>
          <a:bodyPr/>
          <a:lstStyle/>
          <a:p>
            <a:fld id="{297AC4F2-2B7A-4B41-9CF6-AE5989D5BB66}" type="datetime1">
              <a:rPr lang="en-US" smtClean="0"/>
              <a:t>12/15/2024</a:t>
            </a:fld>
            <a:endParaRPr lang="en-US"/>
          </a:p>
        </p:txBody>
      </p:sp>
      <p:sp>
        <p:nvSpPr>
          <p:cNvPr id="4" name="Slide Number Placeholder 3">
            <a:extLst>
              <a:ext uri="{FF2B5EF4-FFF2-40B4-BE49-F238E27FC236}">
                <a16:creationId xmlns:a16="http://schemas.microsoft.com/office/drawing/2014/main" id="{5FC003F4-1B82-D9D8-0CC6-521F27C48222}"/>
              </a:ext>
            </a:extLst>
          </p:cNvPr>
          <p:cNvSpPr>
            <a:spLocks noGrp="1"/>
          </p:cNvSpPr>
          <p:nvPr>
            <p:ph type="sldNum" sz="quarter" idx="12"/>
          </p:nvPr>
        </p:nvSpPr>
        <p:spPr/>
        <p:txBody>
          <a:bodyPr/>
          <a:lstStyle/>
          <a:p>
            <a:fld id="{9EFCAA85-8796-4B17-9CA3-4CB18724EF60}" type="slidenum">
              <a:rPr lang="en-US" smtClean="0"/>
              <a:t>56</a:t>
            </a:fld>
            <a:endParaRPr lang="en-US"/>
          </a:p>
        </p:txBody>
      </p:sp>
      <p:sp>
        <p:nvSpPr>
          <p:cNvPr id="5" name="Title 1">
            <a:extLst>
              <a:ext uri="{FF2B5EF4-FFF2-40B4-BE49-F238E27FC236}">
                <a16:creationId xmlns:a16="http://schemas.microsoft.com/office/drawing/2014/main" id="{CB44A219-140D-3AD6-B77C-76A46FE1343B}"/>
              </a:ext>
            </a:extLst>
          </p:cNvPr>
          <p:cNvSpPr txBox="1">
            <a:spLocks/>
          </p:cNvSpPr>
          <p:nvPr/>
        </p:nvSpPr>
        <p:spPr>
          <a:xfrm>
            <a:off x="4571999" y="408158"/>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a:lstStyle>
          <a:p>
            <a:pPr algn="ctr"/>
            <a:r>
              <a:rPr lang="en-IN" dirty="0"/>
              <a:t>Method 2</a:t>
            </a:r>
            <a:endParaRPr lang="en-US" dirty="0"/>
          </a:p>
        </p:txBody>
      </p:sp>
      <p:cxnSp>
        <p:nvCxnSpPr>
          <p:cNvPr id="7" name="Straight Connector 6">
            <a:extLst>
              <a:ext uri="{FF2B5EF4-FFF2-40B4-BE49-F238E27FC236}">
                <a16:creationId xmlns:a16="http://schemas.microsoft.com/office/drawing/2014/main" id="{B1BBFC49-CCE6-7E47-D34C-FA1BBB914163}"/>
              </a:ext>
            </a:extLst>
          </p:cNvPr>
          <p:cNvCxnSpPr>
            <a:stCxn id="5" idx="1"/>
          </p:cNvCxnSpPr>
          <p:nvPr/>
        </p:nvCxnSpPr>
        <p:spPr>
          <a:xfrm>
            <a:off x="4571999" y="1070940"/>
            <a:ext cx="0" cy="500764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B5C7887-4A84-78E3-1302-A41C71BC562F}"/>
                  </a:ext>
                </a:extLst>
              </p:cNvPr>
              <p:cNvSpPr txBox="1"/>
              <p:nvPr/>
            </p:nvSpPr>
            <p:spPr>
              <a:xfrm>
                <a:off x="714103" y="1872343"/>
                <a:ext cx="3518257" cy="15526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d>
                        <m:dPr>
                          <m:ctrlPr>
                            <a:rPr lang="en-IN" b="0" i="1" smtClean="0">
                              <a:latin typeface="Cambria Math" panose="02040503050406030204" pitchFamily="18" charset="0"/>
                            </a:rPr>
                          </m:ctrlPr>
                        </m:dPr>
                        <m:e>
                          <m:r>
                            <a:rPr lang="en-IN" b="0" i="1" smtClean="0">
                              <a:latin typeface="Cambria Math" panose="02040503050406030204" pitchFamily="18" charset="0"/>
                            </a:rPr>
                            <m:t>2</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+1</m:t>
                              </m:r>
                            </m:e>
                          </m:d>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𝑂</m:t>
                      </m:r>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4</m:t>
                              </m:r>
                            </m:e>
                            <m:sup>
                              <m:r>
                                <a:rPr lang="en-IN" i="1">
                                  <a:solidFill>
                                    <a:schemeClr val="tx1"/>
                                  </a:solidFill>
                                  <a:latin typeface="Cambria Math" panose="02040503050406030204" pitchFamily="18" charset="0"/>
                                </a:rPr>
                                <m:t>𝑡</m:t>
                              </m:r>
                              <m:r>
                                <a:rPr lang="en-IN" i="1">
                                  <a:solidFill>
                                    <a:schemeClr val="tx1"/>
                                  </a:solidFill>
                                  <a:latin typeface="Cambria Math" panose="02040503050406030204" pitchFamily="18" charset="0"/>
                                </a:rPr>
                                <m:t>+2</m:t>
                              </m:r>
                            </m:sup>
                          </m:sSup>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𝑛</m:t>
                              </m:r>
                            </m:e>
                            <m:sup>
                              <m:r>
                                <a:rPr lang="en-IN" i="1">
                                  <a:solidFill>
                                    <a:schemeClr val="tx1"/>
                                  </a:solidFill>
                                  <a:latin typeface="Cambria Math" panose="02040503050406030204" pitchFamily="18" charset="0"/>
                                </a:rPr>
                                <m:t>2</m:t>
                              </m:r>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𝑡</m:t>
                                  </m:r>
                                  <m:r>
                                    <a:rPr lang="en-IN" i="1">
                                      <a:solidFill>
                                        <a:schemeClr val="tx1"/>
                                      </a:solidFill>
                                      <a:latin typeface="Cambria Math" panose="02040503050406030204" pitchFamily="18" charset="0"/>
                                    </a:rPr>
                                    <m:t>+1</m:t>
                                  </m:r>
                                </m:e>
                              </m:d>
                            </m:sup>
                          </m:sSup>
                        </m:e>
                      </m:d>
                      <m:r>
                        <a:rPr lang="en-IN" i="1">
                          <a:solidFill>
                            <a:schemeClr val="tx1"/>
                          </a:solidFill>
                          <a:latin typeface="Cambria Math" panose="02040503050406030204" pitchFamily="18" charset="0"/>
                        </a:rPr>
                        <m:t>+</m:t>
                      </m:r>
                      <m:r>
                        <a:rPr lang="en-IN" i="1">
                          <a:solidFill>
                            <a:schemeClr val="tx1"/>
                          </a:solidFill>
                          <a:latin typeface="Cambria Math" panose="02040503050406030204" pitchFamily="18" charset="0"/>
                        </a:rPr>
                        <m:t>𝑂</m:t>
                      </m:r>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2</m:t>
                              </m:r>
                            </m:e>
                            <m:sup>
                              <m:r>
                                <a:rPr lang="en-IN" i="1">
                                  <a:solidFill>
                                    <a:schemeClr val="tx1"/>
                                  </a:solidFill>
                                  <a:latin typeface="Cambria Math" panose="02040503050406030204" pitchFamily="18" charset="0"/>
                                </a:rPr>
                                <m:t>2</m:t>
                              </m:r>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𝑡</m:t>
                                  </m:r>
                                  <m:r>
                                    <a:rPr lang="en-IN" i="1">
                                      <a:solidFill>
                                        <a:schemeClr val="tx1"/>
                                      </a:solidFill>
                                      <a:latin typeface="Cambria Math" panose="02040503050406030204" pitchFamily="18" charset="0"/>
                                    </a:rPr>
                                    <m:t>+3</m:t>
                                  </m:r>
                                </m:e>
                              </m:d>
                            </m:sup>
                          </m:sSup>
                          <m:sSup>
                            <m:sSupPr>
                              <m:ctrlPr>
                                <a:rPr lang="en-IN" i="1">
                                  <a:solidFill>
                                    <a:schemeClr val="tx1"/>
                                  </a:solidFill>
                                  <a:latin typeface="Cambria Math" panose="02040503050406030204" pitchFamily="18" charset="0"/>
                                </a:rPr>
                              </m:ctrlPr>
                            </m:sSupPr>
                            <m:e>
                              <m:r>
                                <a:rPr lang="en-IN" i="1">
                                  <a:solidFill>
                                    <a:schemeClr val="tx1"/>
                                  </a:solidFill>
                                  <a:latin typeface="Cambria Math" panose="02040503050406030204" pitchFamily="18" charset="0"/>
                                </a:rPr>
                                <m:t>𝑛</m:t>
                              </m:r>
                            </m:e>
                            <m:sup>
                              <m:r>
                                <a:rPr lang="en-IN" i="1">
                                  <a:solidFill>
                                    <a:schemeClr val="tx1"/>
                                  </a:solidFill>
                                  <a:latin typeface="Cambria Math" panose="02040503050406030204" pitchFamily="18" charset="0"/>
                                </a:rPr>
                                <m:t>2</m:t>
                              </m:r>
                              <m:d>
                                <m:dPr>
                                  <m:ctrlPr>
                                    <a:rPr lang="en-IN" i="1">
                                      <a:solidFill>
                                        <a:schemeClr val="tx1"/>
                                      </a:solidFill>
                                      <a:latin typeface="Cambria Math" panose="02040503050406030204" pitchFamily="18" charset="0"/>
                                    </a:rPr>
                                  </m:ctrlPr>
                                </m:dPr>
                                <m:e>
                                  <m:r>
                                    <a:rPr lang="en-IN" i="1">
                                      <a:solidFill>
                                        <a:schemeClr val="tx1"/>
                                      </a:solidFill>
                                      <a:latin typeface="Cambria Math" panose="02040503050406030204" pitchFamily="18" charset="0"/>
                                    </a:rPr>
                                    <m:t>𝑡</m:t>
                                  </m:r>
                                  <m:r>
                                    <a:rPr lang="en-IN" i="1">
                                      <a:solidFill>
                                        <a:schemeClr val="tx1"/>
                                      </a:solidFill>
                                      <a:latin typeface="Cambria Math" panose="02040503050406030204" pitchFamily="18" charset="0"/>
                                    </a:rPr>
                                    <m:t>+1</m:t>
                                  </m:r>
                                </m:e>
                              </m:d>
                            </m:sup>
                          </m:sSup>
                        </m:e>
                      </m:d>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𝑂</m:t>
                      </m:r>
                      <m:d>
                        <m:dPr>
                          <m:ctrlPr>
                            <a:rPr lang="en-IN" b="0" i="1" smtClean="0">
                              <a:solidFill>
                                <a:schemeClr val="tx1"/>
                              </a:solidFill>
                              <a:latin typeface="Cambria Math" panose="02040503050406030204" pitchFamily="18" charset="0"/>
                            </a:rPr>
                          </m:ctrlPr>
                        </m:dPr>
                        <m:e>
                          <m:sSup>
                            <m:sSupPr>
                              <m:ctrlPr>
                                <a:rPr lang="en-IN" b="0"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𝑛</m:t>
                              </m:r>
                            </m:e>
                            <m:sup>
                              <m:r>
                                <a:rPr lang="en-IN" b="0" i="1" smtClean="0">
                                  <a:solidFill>
                                    <a:schemeClr val="tx1"/>
                                  </a:solidFill>
                                  <a:latin typeface="Cambria Math" panose="02040503050406030204" pitchFamily="18" charset="0"/>
                                </a:rPr>
                                <m:t>3</m:t>
                              </m:r>
                            </m:sup>
                          </m:sSup>
                        </m:e>
                      </m:d>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𝑂</m:t>
                      </m:r>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𝑛</m:t>
                      </m:r>
                      <m:r>
                        <a:rPr lang="en-IN" b="0" i="1" smtClean="0">
                          <a:solidFill>
                            <a:schemeClr val="tx1"/>
                          </a:solidFill>
                          <a:latin typeface="Cambria Math" panose="02040503050406030204" pitchFamily="18" charset="0"/>
                        </a:rPr>
                        <m:t>)</m:t>
                      </m:r>
                    </m:oMath>
                  </m:oMathPara>
                </a14:m>
                <a:endParaRPr lang="en-US" dirty="0"/>
              </a:p>
              <a:p>
                <a:endParaRPr lang="en-US" dirty="0"/>
              </a:p>
            </p:txBody>
          </p:sp>
        </mc:Choice>
        <mc:Fallback>
          <p:sp>
            <p:nvSpPr>
              <p:cNvPr id="8" name="TextBox 7">
                <a:extLst>
                  <a:ext uri="{FF2B5EF4-FFF2-40B4-BE49-F238E27FC236}">
                    <a16:creationId xmlns:a16="http://schemas.microsoft.com/office/drawing/2014/main" id="{6B5C7887-4A84-78E3-1302-A41C71BC562F}"/>
                  </a:ext>
                </a:extLst>
              </p:cNvPr>
              <p:cNvSpPr txBox="1">
                <a:spLocks noRot="1" noChangeAspect="1" noMove="1" noResize="1" noEditPoints="1" noAdjustHandles="1" noChangeArrowheads="1" noChangeShapeType="1" noTextEdit="1"/>
              </p:cNvSpPr>
              <p:nvPr/>
            </p:nvSpPr>
            <p:spPr>
              <a:xfrm>
                <a:off x="714103" y="1872343"/>
                <a:ext cx="3518257" cy="15526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6B16BEA-F608-C5B7-D2BD-5667F776FBBB}"/>
                  </a:ext>
                </a:extLst>
              </p:cNvPr>
              <p:cNvSpPr txBox="1"/>
              <p:nvPr/>
            </p:nvSpPr>
            <p:spPr>
              <a:xfrm>
                <a:off x="4657452" y="1872342"/>
                <a:ext cx="3518257" cy="91698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d>
                        <m:dPr>
                          <m:ctrlPr>
                            <a:rPr lang="en-IN" b="0" i="1" smtClean="0">
                              <a:latin typeface="Cambria Math" panose="02040503050406030204" pitchFamily="18" charset="0"/>
                            </a:rPr>
                          </m:ctrlPr>
                        </m:dPr>
                        <m:e>
                          <m:r>
                            <a:rPr lang="en-IN" b="0" i="1" smtClean="0">
                              <a:latin typeface="Cambria Math" panose="02040503050406030204" pitchFamily="18" charset="0"/>
                            </a:rPr>
                            <m:t>2</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r>
                                <a:rPr lang="en-IN" b="0" i="1" smtClean="0">
                                  <a:latin typeface="Cambria Math" panose="02040503050406030204" pitchFamily="18" charset="0"/>
                                </a:rPr>
                                <m:t>+1</m:t>
                              </m:r>
                            </m:e>
                          </m:d>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𝑂</m:t>
                      </m:r>
                      <m:d>
                        <m:dPr>
                          <m:ctrlPr>
                            <a:rPr lang="en-IN" b="0" i="1" smtClean="0">
                              <a:solidFill>
                                <a:schemeClr val="tx1"/>
                              </a:solidFill>
                              <a:latin typeface="Cambria Math" panose="02040503050406030204" pitchFamily="18" charset="0"/>
                            </a:rPr>
                          </m:ctrlPr>
                        </m:dPr>
                        <m:e>
                          <m:r>
                            <a:rPr lang="en-IN" b="0" i="1" smtClean="0">
                              <a:solidFill>
                                <a:schemeClr val="tx1"/>
                              </a:solidFill>
                              <a:latin typeface="Cambria Math" panose="02040503050406030204" pitchFamily="18" charset="0"/>
                            </a:rPr>
                            <m:t>16</m:t>
                          </m:r>
                          <m:sSup>
                            <m:sSupPr>
                              <m:ctrlPr>
                                <a:rPr lang="en-IN" b="0"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𝑛</m:t>
                              </m:r>
                            </m:e>
                            <m:sup>
                              <m:r>
                                <a:rPr lang="en-IN" b="0" i="1" smtClean="0">
                                  <a:solidFill>
                                    <a:schemeClr val="tx1"/>
                                  </a:solidFill>
                                  <a:latin typeface="Cambria Math" panose="02040503050406030204" pitchFamily="18" charset="0"/>
                                </a:rPr>
                                <m:t>2</m:t>
                              </m:r>
                            </m:sup>
                          </m:sSup>
                          <m:r>
                            <a:rPr lang="en-IN" b="0" i="1" smtClean="0">
                              <a:solidFill>
                                <a:schemeClr val="tx1"/>
                              </a:solidFill>
                              <a:latin typeface="Cambria Math" panose="02040503050406030204" pitchFamily="18" charset="0"/>
                            </a:rPr>
                            <m:t>+2</m:t>
                          </m:r>
                          <m:sSup>
                            <m:sSupPr>
                              <m:ctrlPr>
                                <a:rPr lang="en-IN" b="0"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𝑛</m:t>
                              </m:r>
                            </m:e>
                            <m:sup>
                              <m:r>
                                <a:rPr lang="en-IN" b="0" i="1" smtClean="0">
                                  <a:solidFill>
                                    <a:schemeClr val="tx1"/>
                                  </a:solidFill>
                                  <a:latin typeface="Cambria Math" panose="02040503050406030204" pitchFamily="18" charset="0"/>
                                </a:rPr>
                                <m:t>2</m:t>
                              </m:r>
                            </m:sup>
                          </m:sSup>
                        </m:e>
                      </m:d>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𝑂</m:t>
                      </m:r>
                      <m:d>
                        <m:dPr>
                          <m:ctrlPr>
                            <a:rPr lang="en-IN" b="0" i="1" smtClean="0">
                              <a:solidFill>
                                <a:schemeClr val="tx1"/>
                              </a:solidFill>
                              <a:latin typeface="Cambria Math" panose="02040503050406030204" pitchFamily="18" charset="0"/>
                            </a:rPr>
                          </m:ctrlPr>
                        </m:dPr>
                        <m:e>
                          <m:sSup>
                            <m:sSupPr>
                              <m:ctrlPr>
                                <a:rPr lang="en-IN" b="0" i="1" smtClean="0">
                                  <a:solidFill>
                                    <a:schemeClr val="tx1"/>
                                  </a:solidFill>
                                  <a:latin typeface="Cambria Math" panose="02040503050406030204" pitchFamily="18" charset="0"/>
                                </a:rPr>
                              </m:ctrlPr>
                            </m:sSupPr>
                            <m:e>
                              <m:r>
                                <a:rPr lang="en-IN" b="0" i="1" smtClean="0">
                                  <a:solidFill>
                                    <a:schemeClr val="tx1"/>
                                  </a:solidFill>
                                  <a:latin typeface="Cambria Math" panose="02040503050406030204" pitchFamily="18" charset="0"/>
                                </a:rPr>
                                <m:t>𝑛</m:t>
                              </m:r>
                            </m:e>
                            <m:sup>
                              <m:r>
                                <a:rPr lang="en-IN" b="0" i="1" smtClean="0">
                                  <a:solidFill>
                                    <a:schemeClr val="tx1"/>
                                  </a:solidFill>
                                  <a:latin typeface="Cambria Math" panose="02040503050406030204" pitchFamily="18" charset="0"/>
                                </a:rPr>
                                <m:t>3</m:t>
                              </m:r>
                            </m:sup>
                          </m:sSup>
                        </m:e>
                      </m:d>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𝑂</m:t>
                      </m:r>
                      <m:r>
                        <a:rPr lang="en-IN" b="0" i="1" smtClean="0">
                          <a:solidFill>
                            <a:schemeClr val="tx1"/>
                          </a:solidFill>
                          <a:latin typeface="Cambria Math" panose="02040503050406030204" pitchFamily="18" charset="0"/>
                        </a:rPr>
                        <m:t>(</m:t>
                      </m:r>
                      <m:r>
                        <a:rPr lang="en-IN" b="0" i="1" smtClean="0">
                          <a:solidFill>
                            <a:schemeClr val="tx1"/>
                          </a:solidFill>
                          <a:latin typeface="Cambria Math" panose="02040503050406030204" pitchFamily="18" charset="0"/>
                        </a:rPr>
                        <m:t>𝑛</m:t>
                      </m:r>
                      <m:r>
                        <a:rPr lang="en-IN" b="0" i="1" smtClean="0">
                          <a:solidFill>
                            <a:schemeClr val="tx1"/>
                          </a:solidFill>
                          <a:latin typeface="Cambria Math" panose="02040503050406030204" pitchFamily="18" charset="0"/>
                        </a:rPr>
                        <m:t>)</m:t>
                      </m:r>
                    </m:oMath>
                  </m:oMathPara>
                </a14:m>
                <a:endParaRPr lang="en-US" dirty="0"/>
              </a:p>
              <a:p>
                <a:endParaRPr lang="en-US" dirty="0"/>
              </a:p>
            </p:txBody>
          </p:sp>
        </mc:Choice>
        <mc:Fallback>
          <p:sp>
            <p:nvSpPr>
              <p:cNvPr id="9" name="TextBox 8">
                <a:extLst>
                  <a:ext uri="{FF2B5EF4-FFF2-40B4-BE49-F238E27FC236}">
                    <a16:creationId xmlns:a16="http://schemas.microsoft.com/office/drawing/2014/main" id="{56B16BEA-F608-C5B7-D2BD-5667F776FBBB}"/>
                  </a:ext>
                </a:extLst>
              </p:cNvPr>
              <p:cNvSpPr txBox="1">
                <a:spLocks noRot="1" noChangeAspect="1" noMove="1" noResize="1" noEditPoints="1" noAdjustHandles="1" noChangeArrowheads="1" noChangeShapeType="1" noTextEdit="1"/>
              </p:cNvSpPr>
              <p:nvPr/>
            </p:nvSpPr>
            <p:spPr>
              <a:xfrm>
                <a:off x="4657452" y="1872342"/>
                <a:ext cx="3518257" cy="916982"/>
              </a:xfrm>
              <a:prstGeom prst="rect">
                <a:avLst/>
              </a:prstGeom>
              <a:blipFill>
                <a:blip r:embed="rId3"/>
                <a:stretch>
                  <a:fillRect r="-520"/>
                </a:stretch>
              </a:blipFill>
            </p:spPr>
            <p:txBody>
              <a:bodyPr/>
              <a:lstStyle/>
              <a:p>
                <a:r>
                  <a:rPr lang="en-US">
                    <a:noFill/>
                  </a:rPr>
                  <a:t> </a:t>
                </a:r>
              </a:p>
            </p:txBody>
          </p:sp>
        </mc:Fallback>
      </mc:AlternateContent>
    </p:spTree>
    <p:extLst>
      <p:ext uri="{BB962C8B-B14F-4D97-AF65-F5344CB8AC3E}">
        <p14:creationId xmlns:p14="http://schemas.microsoft.com/office/powerpoint/2010/main" val="4139103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3A83-02C5-AA4C-EC5D-FFF1CCAFCA81}"/>
              </a:ext>
            </a:extLst>
          </p:cNvPr>
          <p:cNvSpPr>
            <a:spLocks noGrp="1"/>
          </p:cNvSpPr>
          <p:nvPr>
            <p:ph type="title"/>
          </p:nvPr>
        </p:nvSpPr>
        <p:spPr/>
        <p:txBody>
          <a:bodyPr>
            <a:normAutofit/>
          </a:bodyPr>
          <a:lstStyle/>
          <a:p>
            <a:r>
              <a:rPr lang="en-IN" sz="3000"/>
              <a:t>Swap test for Inner products</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E4CFB1-DFFC-D8A3-D120-C42033B05588}"/>
                  </a:ext>
                </a:extLst>
              </p:cNvPr>
              <p:cNvSpPr>
                <a:spLocks noGrp="1"/>
              </p:cNvSpPr>
              <p:nvPr>
                <p:ph idx="1"/>
              </p:nvPr>
            </p:nvSpPr>
            <p:spPr/>
            <p:txBody>
              <a:bodyPr>
                <a:normAutofit/>
              </a:bodyPr>
              <a:lstStyle/>
              <a:p>
                <a:r>
                  <a:rPr lang="en-IN" sz="1800"/>
                  <a:t>Refined space: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IN" sz="1800"/>
                  <a:t> (better approximate eigenvectors)</a:t>
                </a:r>
              </a:p>
              <a:p>
                <a:r>
                  <a:rPr lang="en-IN" sz="1800"/>
                  <a:t>Compute Inner Products: </a:t>
                </a: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d>
                            <m:dPr>
                              <m:begChr m:val="|"/>
                              <m:endChr m:val="|"/>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e>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r>
                  <a:rPr lang="en-IN" sz="1800"/>
                  <a:t>using </a:t>
                </a:r>
                <a:r>
                  <a:rPr lang="en-IN" sz="1800" b="1" u="sng"/>
                  <a:t>Swap Test:</a:t>
                </a:r>
              </a:p>
            </p:txBody>
          </p:sp>
        </mc:Choice>
        <mc:Fallback xmlns="">
          <p:sp>
            <p:nvSpPr>
              <p:cNvPr id="3" name="Content Placeholder 2">
                <a:extLst>
                  <a:ext uri="{FF2B5EF4-FFF2-40B4-BE49-F238E27FC236}">
                    <a16:creationId xmlns:a16="http://schemas.microsoft.com/office/drawing/2014/main" id="{34E4CFB1-DFFC-D8A3-D120-C42033B05588}"/>
                  </a:ext>
                </a:extLst>
              </p:cNvPr>
              <p:cNvSpPr>
                <a:spLocks noGrp="1" noRot="1" noChangeAspect="1" noMove="1" noResize="1" noEditPoints="1" noAdjustHandles="1" noChangeArrowheads="1" noChangeShapeType="1" noTextEdit="1"/>
              </p:cNvSpPr>
              <p:nvPr>
                <p:ph idx="1"/>
              </p:nvPr>
            </p:nvSpPr>
            <p:spPr>
              <a:blipFill>
                <a:blip r:embed="rId2"/>
                <a:stretch>
                  <a:fillRect l="-618"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8842D48-047C-0E33-DAC0-869B500F436E}"/>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F3839BB4-ACD2-E5C3-7AAA-AD70DBAB30D5}"/>
              </a:ext>
            </a:extLst>
          </p:cNvPr>
          <p:cNvSpPr>
            <a:spLocks noGrp="1"/>
          </p:cNvSpPr>
          <p:nvPr>
            <p:ph type="sldNum" sz="quarter" idx="12"/>
          </p:nvPr>
        </p:nvSpPr>
        <p:spPr/>
        <p:txBody>
          <a:bodyPr/>
          <a:lstStyle/>
          <a:p>
            <a:fld id="{9EFCAA85-8796-4B17-9CA3-4CB18724EF60}" type="slidenum">
              <a:rPr lang="en-US" smtClean="0"/>
              <a:t>57</a:t>
            </a:fld>
            <a:endParaRPr lang="en-US"/>
          </a:p>
        </p:txBody>
      </p:sp>
      <p:pic>
        <p:nvPicPr>
          <p:cNvPr id="7" name="Picture 6">
            <a:extLst>
              <a:ext uri="{FF2B5EF4-FFF2-40B4-BE49-F238E27FC236}">
                <a16:creationId xmlns:a16="http://schemas.microsoft.com/office/drawing/2014/main" id="{84ACE1EE-23FE-EC1C-588B-2D7B9B0E09CF}"/>
              </a:ext>
            </a:extLst>
          </p:cNvPr>
          <p:cNvPicPr>
            <a:picLocks noChangeAspect="1"/>
          </p:cNvPicPr>
          <p:nvPr/>
        </p:nvPicPr>
        <p:blipFill>
          <a:blip r:embed="rId3"/>
          <a:stretch>
            <a:fillRect/>
          </a:stretch>
        </p:blipFill>
        <p:spPr>
          <a:xfrm>
            <a:off x="3496262" y="3429000"/>
            <a:ext cx="5013410" cy="25886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D61B54-AD83-B6FE-A5E2-0AFCEBD5FA9E}"/>
                  </a:ext>
                </a:extLst>
              </p:cNvPr>
              <p:cNvSpPr txBox="1"/>
              <p:nvPr/>
            </p:nvSpPr>
            <p:spPr>
              <a:xfrm>
                <a:off x="928251" y="4461907"/>
                <a:ext cx="2568011" cy="447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𝑖</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1−2</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e>
                      </m:rad>
                    </m:oMath>
                  </m:oMathPara>
                </a14:m>
                <a:endParaRPr lang="en-US"/>
              </a:p>
            </p:txBody>
          </p:sp>
        </mc:Choice>
        <mc:Fallback xmlns="">
          <p:sp>
            <p:nvSpPr>
              <p:cNvPr id="8" name="TextBox 7">
                <a:extLst>
                  <a:ext uri="{FF2B5EF4-FFF2-40B4-BE49-F238E27FC236}">
                    <a16:creationId xmlns:a16="http://schemas.microsoft.com/office/drawing/2014/main" id="{7ED61B54-AD83-B6FE-A5E2-0AFCEBD5FA9E}"/>
                  </a:ext>
                </a:extLst>
              </p:cNvPr>
              <p:cNvSpPr txBox="1">
                <a:spLocks noRot="1" noChangeAspect="1" noMove="1" noResize="1" noEditPoints="1" noAdjustHandles="1" noChangeArrowheads="1" noChangeShapeType="1" noTextEdit="1"/>
              </p:cNvSpPr>
              <p:nvPr/>
            </p:nvSpPr>
            <p:spPr>
              <a:xfrm>
                <a:off x="928251" y="4461907"/>
                <a:ext cx="2568011" cy="447751"/>
              </a:xfrm>
              <a:prstGeom prst="rect">
                <a:avLst/>
              </a:prstGeom>
              <a:blipFill>
                <a:blip r:embed="rId4"/>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3010337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C5BB8-D2D9-F302-0344-150FAEC66EA8}"/>
                  </a:ext>
                </a:extLst>
              </p:cNvPr>
              <p:cNvSpPr>
                <a:spLocks noGrp="1"/>
              </p:cNvSpPr>
              <p:nvPr>
                <p:ph idx="1"/>
              </p:nvPr>
            </p:nvSpPr>
            <p:spPr>
              <a:xfrm>
                <a:off x="628650" y="1780673"/>
                <a:ext cx="7886700" cy="4575677"/>
              </a:xfrm>
            </p:spPr>
            <p:txBody>
              <a:bodyPr>
                <a:normAutofit fontScale="77500" lnSpcReduction="20000"/>
              </a:bodyPr>
              <a:lstStyle/>
              <a:p>
                <a:r>
                  <a:rPr lang="en-IN" sz="3600"/>
                  <a:t>Block-encoding </a:t>
                </a:r>
              </a:p>
              <a:p>
                <a:pPr lvl="1"/>
                <a14:m>
                  <m:oMath xmlns:m="http://schemas.openxmlformats.org/officeDocument/2006/math">
                    <m:r>
                      <a:rPr lang="en-IN" sz="3200" b="0" i="1" smtClean="0">
                        <a:latin typeface="Cambria Math" panose="02040503050406030204" pitchFamily="18" charset="0"/>
                      </a:rPr>
                      <m:t>(</m:t>
                    </m:r>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 </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sSup>
                      <m:sSupPr>
                        <m:ctrlPr>
                          <a:rPr lang="en-IN" sz="3200" b="0" i="1" smtClean="0">
                            <a:latin typeface="Cambria Math" panose="02040503050406030204" pitchFamily="18" charset="0"/>
                            <a:ea typeface="Cambria Math" panose="02040503050406030204" pitchFamily="18" charset="0"/>
                          </a:rPr>
                        </m:ctrlPr>
                      </m:sSupPr>
                      <m:e>
                        <m:d>
                          <m:dPr>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𝑅𝑈</m:t>
                            </m:r>
                          </m:e>
                        </m:d>
                      </m:e>
                      <m:sup>
                        <m:r>
                          <a:rPr lang="en-IN" sz="3200" b="0" i="1" smtClean="0">
                            <a:latin typeface="Cambria Math" panose="02040503050406030204" pitchFamily="18" charset="0"/>
                            <a:ea typeface="Cambria Math" panose="02040503050406030204" pitchFamily="18" charset="0"/>
                          </a:rPr>
                          <m:t>𝑘</m:t>
                        </m:r>
                      </m:sup>
                    </m:sSup>
                    <m:d>
                      <m:dPr>
                        <m:ctrlPr>
                          <a:rPr lang="en-IN" sz="3200" b="0" i="1" smtClean="0">
                            <a:latin typeface="Cambria Math" panose="02040503050406030204" pitchFamily="18" charset="0"/>
                            <a:ea typeface="Cambria Math" panose="02040503050406030204" pitchFamily="18" charset="0"/>
                          </a:rPr>
                        </m:ctrlPr>
                      </m:dPr>
                      <m:e>
                        <m:sSub>
                          <m:sSubPr>
                            <m:ctrlPr>
                              <a:rPr lang="en-IN" sz="3200" b="0" i="1" smtClean="0">
                                <a:latin typeface="Cambria Math" panose="02040503050406030204" pitchFamily="18" charset="0"/>
                                <a:ea typeface="Cambria Math" panose="02040503050406030204" pitchFamily="18" charset="0"/>
                              </a:rPr>
                            </m:ctrlPr>
                          </m:sSubPr>
                          <m:e>
                            <m:d>
                              <m:dPr>
                                <m:begChr m:val="|"/>
                                <m:endChr m:val="⟩"/>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𝐺</m:t>
                                </m:r>
                              </m:e>
                            </m:d>
                          </m:e>
                          <m:sub>
                            <m:r>
                              <a:rPr lang="en-IN" sz="3200" b="0" i="1" smtClean="0">
                                <a:latin typeface="Cambria Math" panose="02040503050406030204" pitchFamily="18" charset="0"/>
                                <a:ea typeface="Cambria Math" panose="02040503050406030204" pitchFamily="18" charset="0"/>
                              </a:rPr>
                              <m:t>𝑎</m:t>
                            </m:r>
                          </m:sub>
                        </m:sSub>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𝐶</m:t>
                        </m:r>
                      </m:e>
                      <m:sub>
                        <m:r>
                          <a:rPr lang="en-IN" sz="3200" b="0" i="1" smtClean="0">
                            <a:latin typeface="Cambria Math" panose="02040503050406030204" pitchFamily="18" charset="0"/>
                            <a:ea typeface="Cambria Math" panose="02040503050406030204" pitchFamily="18" charset="0"/>
                          </a:rPr>
                          <m:t>𝑘</m:t>
                        </m:r>
                      </m:sub>
                    </m:sSub>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𝐻</m:t>
                    </m:r>
                    <m:r>
                      <a:rPr lang="en-IN" sz="3200" b="0" i="1" smtClean="0">
                        <a:latin typeface="Cambria Math" panose="02040503050406030204" pitchFamily="18" charset="0"/>
                        <a:ea typeface="Cambria Math" panose="02040503050406030204" pitchFamily="18" charset="0"/>
                      </a:rPr>
                      <m:t>)</m:t>
                    </m:r>
                  </m:oMath>
                </a14:m>
                <a:endParaRPr lang="en-IN" sz="3200" b="0"/>
              </a:p>
              <a:p>
                <a:pPr lvl="1"/>
                <a:r>
                  <a:rPr lang="en-IN" sz="3200" b="0"/>
                  <a:t>Pauli operators form basis for any Hermitian </a:t>
                </a:r>
                <a:r>
                  <a:rPr lang="en-IN" sz="3200"/>
                  <a:t>operators </a:t>
                </a:r>
              </a:p>
              <a:p>
                <a:pPr lvl="2"/>
                <a:r>
                  <a:rPr lang="en-IN" sz="2800"/>
                  <a:t>Assumption: </a:t>
                </a:r>
                <a14:m>
                  <m:oMath xmlns:m="http://schemas.openxmlformats.org/officeDocument/2006/math">
                    <m:r>
                      <a:rPr lang="en-IN" sz="2800" b="0" i="1" smtClean="0">
                        <a:latin typeface="Cambria Math" panose="02040503050406030204" pitchFamily="18" charset="0"/>
                      </a:rPr>
                      <m:t>𝑇</m:t>
                    </m:r>
                    <m:r>
                      <a:rPr lang="en-IN" sz="2800" b="0" i="1" smtClean="0">
                        <a:latin typeface="Cambria Math" panose="02040503050406030204" pitchFamily="18" charset="0"/>
                      </a:rPr>
                      <m:t>=</m:t>
                    </m:r>
                    <m:r>
                      <a:rPr lang="en-IN" sz="2800" b="0" i="1" smtClean="0">
                        <a:latin typeface="Cambria Math" panose="02040503050406030204" pitchFamily="18" charset="0"/>
                      </a:rPr>
                      <m:t>𝑂</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𝑝𝑜𝑙𝑦</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𝑛</m:t>
                            </m:r>
                          </m:e>
                        </m:d>
                      </m:e>
                    </m:d>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≥0, </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𝑇</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m:t>
                        </m:r>
                      </m:e>
                    </m:nary>
                    <m:r>
                      <a:rPr lang="en-IN" sz="2800" b="0" i="1" smtClean="0">
                        <a:latin typeface="Cambria Math" panose="02040503050406030204" pitchFamily="18" charset="0"/>
                      </a:rPr>
                      <m:t>=1</m:t>
                    </m:r>
                  </m:oMath>
                </a14:m>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𝐻</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e>
                    </m:nary>
                    <m:r>
                      <a:rPr lang="en-IN" sz="3200" b="0" i="1" smtClean="0">
                        <a:latin typeface="Cambria Math" panose="02040503050406030204" pitchFamily="18" charset="0"/>
                      </a:rPr>
                      <m:t>; </m:t>
                    </m:r>
                  </m:oMath>
                </a14:m>
                <a:endParaRPr lang="en-IN" sz="3200" b="0" i="1">
                  <a:latin typeface="Cambria Math" panose="02040503050406030204" pitchFamily="18" charset="0"/>
                </a:endParaRPr>
              </a:p>
              <a:p>
                <a:pPr marL="457200" lvl="1" indent="0">
                  <a:buNone/>
                </a:pPr>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𝑅</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d>
                          <m:dPr>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2</m:t>
                            </m:r>
                          </m:e>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𝑎</m:t>
                            </m:r>
                          </m:sub>
                        </m:sSub>
                      </m:e>
                    </m:d>
                    <m:r>
                      <m:rPr>
                        <m:lit/>
                      </m:rPr>
                      <a:rPr lang="en-IN" sz="3200" b="0" i="1" smtClean="0">
                        <a:latin typeface="Cambria Math" panose="02040503050406030204" pitchFamily="18" charset="0"/>
                        <a:ea typeface="Cambria Math" panose="02040503050406030204" pitchFamily="18" charset="0"/>
                      </a:rPr>
                      <m:t> </m:t>
                    </m:r>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oMath>
                </a14:m>
                <a:endParaRPr lang="en-IN" sz="3200" b="0" i="1">
                  <a:latin typeface="Cambria Math" panose="02040503050406030204" pitchFamily="18" charset="0"/>
                </a:endParaRPr>
              </a:p>
              <a:p>
                <a:pPr lvl="1"/>
                <a:endParaRPr lang="en-IN" sz="3200" b="0" i="1">
                  <a:latin typeface="Cambria Math" panose="02040503050406030204" pitchFamily="18" charset="0"/>
                </a:endParaRPr>
              </a:p>
              <a:p>
                <a:pPr lvl="1"/>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rad>
                          <m:radPr>
                            <m:degHide m:val="on"/>
                            <m:ctrlPr>
                              <a:rPr lang="en-IN" sz="3200" b="0" i="1" smtClean="0">
                                <a:latin typeface="Cambria Math" panose="02040503050406030204" pitchFamily="18" charset="0"/>
                              </a:rPr>
                            </m:ctrlPr>
                          </m:radPr>
                          <m:deg/>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e>
                        </m:rad>
                      </m:e>
                    </m:nary>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oMath>
                </a14:m>
                <a:endParaRPr lang="en-IN" sz="3200" b="0"/>
              </a:p>
              <a:p>
                <a:pPr lvl="1"/>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𝑈</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r>
                          <a:rPr lang="en-IN" sz="3200" b="0" i="1" smtClean="0">
                            <a:latin typeface="Cambria Math" panose="02040503050406030204" pitchFamily="18" charset="0"/>
                          </a:rPr>
                          <m:t>𝑖</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e>
                    </m:nary>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oMath>
                </a14:m>
                <a:endParaRPr lang="en-US" sz="3200"/>
              </a:p>
            </p:txBody>
          </p:sp>
        </mc:Choice>
        <mc:Fallback xmlns="">
          <p:sp>
            <p:nvSpPr>
              <p:cNvPr id="3" name="Content Placeholder 2">
                <a:extLst>
                  <a:ext uri="{FF2B5EF4-FFF2-40B4-BE49-F238E27FC236}">
                    <a16:creationId xmlns:a16="http://schemas.microsoft.com/office/drawing/2014/main" id="{A67C5BB8-D2D9-F302-0344-150FAEC66EA8}"/>
                  </a:ext>
                </a:extLst>
              </p:cNvPr>
              <p:cNvSpPr>
                <a:spLocks noGrp="1" noRot="1" noChangeAspect="1" noMove="1" noResize="1" noEditPoints="1" noAdjustHandles="1" noChangeArrowheads="1" noChangeShapeType="1" noTextEdit="1"/>
              </p:cNvSpPr>
              <p:nvPr>
                <p:ph idx="1"/>
              </p:nvPr>
            </p:nvSpPr>
            <p:spPr>
              <a:xfrm>
                <a:off x="628650" y="1780673"/>
                <a:ext cx="7886700" cy="4575677"/>
              </a:xfrm>
              <a:blipFill>
                <a:blip r:embed="rId2"/>
                <a:stretch>
                  <a:fillRect l="-1314" t="-3862" r="-15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B655FF8-55F0-E8CD-B920-6010B44EDC83}"/>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8CD0FC8D-CDFE-8EB2-BA74-4265E9CF1580}"/>
              </a:ext>
            </a:extLst>
          </p:cNvPr>
          <p:cNvSpPr>
            <a:spLocks noGrp="1"/>
          </p:cNvSpPr>
          <p:nvPr>
            <p:ph type="sldNum" sz="quarter" idx="12"/>
          </p:nvPr>
        </p:nvSpPr>
        <p:spPr/>
        <p:txBody>
          <a:bodyPr/>
          <a:lstStyle/>
          <a:p>
            <a:fld id="{9EFCAA85-8796-4B17-9CA3-4CB18724EF60}" type="slidenum">
              <a:rPr lang="en-US" smtClean="0"/>
              <a:t>58</a:t>
            </a:fld>
            <a:endParaRPr lang="en-US"/>
          </a:p>
        </p:txBody>
      </p:sp>
      <p:sp>
        <p:nvSpPr>
          <p:cNvPr id="8" name="Title 1">
            <a:extLst>
              <a:ext uri="{FF2B5EF4-FFF2-40B4-BE49-F238E27FC236}">
                <a16:creationId xmlns:a16="http://schemas.microsoft.com/office/drawing/2014/main" id="{3645DC6F-EE2A-50E9-1EC2-3DAB532E5709}"/>
              </a:ext>
            </a:extLst>
          </p:cNvPr>
          <p:cNvSpPr>
            <a:spLocks noGrp="1"/>
          </p:cNvSpPr>
          <p:nvPr>
            <p:ph type="title"/>
          </p:nvPr>
        </p:nvSpPr>
        <p:spPr>
          <a:xfrm>
            <a:off x="628650" y="408158"/>
            <a:ext cx="7886700" cy="1325563"/>
          </a:xfrm>
        </p:spPr>
        <p:txBody>
          <a:bodyPr/>
          <a:lstStyle/>
          <a:p>
            <a:r>
              <a:rPr lang="en-IN"/>
              <a:t>Quantum </a:t>
            </a:r>
            <a:r>
              <a:rPr lang="en-IN" err="1"/>
              <a:t>ChFSI</a:t>
            </a:r>
            <a:endParaRPr lang="en-US"/>
          </a:p>
        </p:txBody>
      </p:sp>
    </p:spTree>
    <p:extLst>
      <p:ext uri="{BB962C8B-B14F-4D97-AF65-F5344CB8AC3E}">
        <p14:creationId xmlns:p14="http://schemas.microsoft.com/office/powerpoint/2010/main" val="75192767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C7030-341E-46E9-DF2C-22F209CD5F57}"/>
                  </a:ext>
                </a:extLst>
              </p:cNvPr>
              <p:cNvSpPr>
                <a:spLocks noGrp="1"/>
              </p:cNvSpPr>
              <p:nvPr>
                <p:ph idx="1"/>
              </p:nvPr>
            </p:nvSpPr>
            <p:spPr>
              <a:xfrm>
                <a:off x="410119" y="601334"/>
                <a:ext cx="8323762" cy="5859201"/>
              </a:xfrm>
            </p:spPr>
            <p:txBody>
              <a:bodyPr>
                <a:normAutofit/>
              </a:bodyPr>
              <a:lstStyle/>
              <a:p>
                <a:r>
                  <a:rPr lang="en-IN" sz="2400"/>
                  <a:t>Let</a:t>
                </a:r>
                <a14:m>
                  <m:oMath xmlns:m="http://schemas.openxmlformats.org/officeDocument/2006/math">
                    <m:r>
                      <a:rPr lang="en-IN" sz="2400" dirty="0" smtClean="0">
                        <a:latin typeface="Cambria Math" panose="02040503050406030204" pitchFamily="18" charset="0"/>
                      </a:rPr>
                      <m:t> </m:t>
                    </m:r>
                    <m:sSub>
                      <m:sSubPr>
                        <m:ctrlPr>
                          <a:rPr lang="en-IN" sz="2400" b="0" i="1" dirty="0" smtClean="0">
                            <a:latin typeface="Cambria Math" panose="02040503050406030204" pitchFamily="18" charset="0"/>
                          </a:rPr>
                        </m:ctrlPr>
                      </m:sSubPr>
                      <m:e>
                        <m:r>
                          <a:rPr lang="en-IN" sz="2400" b="0" i="1" dirty="0" smtClean="0">
                            <a:latin typeface="Cambria Math" panose="02040503050406030204" pitchFamily="18" charset="0"/>
                          </a:rPr>
                          <m:t>𝜓</m:t>
                        </m:r>
                      </m:e>
                      <m:sub>
                        <m:r>
                          <a:rPr lang="en-IN" sz="2400" b="0" i="1" dirty="0" smtClean="0">
                            <a:latin typeface="Cambria Math" panose="02040503050406030204" pitchFamily="18" charset="0"/>
                          </a:rPr>
                          <m:t>𝑘</m:t>
                        </m:r>
                      </m:sub>
                    </m:sSub>
                    <m:r>
                      <a:rPr lang="en-IN" sz="2400" b="0" i="1" dirty="0" smtClean="0">
                        <a:latin typeface="Cambria Math" panose="02040503050406030204" pitchFamily="18" charset="0"/>
                      </a:rPr>
                      <m:t>=</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1</m:t>
                            </m:r>
                          </m:sub>
                        </m:sSub>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oMath>
                </a14:m>
                <a:r>
                  <a:rPr lang="en-IN" sz="2400"/>
                  <a:t>, we can write Rayleigh Ritz = projection as</a:t>
                </a:r>
              </a:p>
              <a:p>
                <a:pPr marL="0" indent="0">
                  <a:buNone/>
                </a:pPr>
                <a:endParaRPr lang="en-IN" sz="24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e>
                      </m:d>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r>
                        <a:rPr lang="en-IN" sz="2400" b="0" i="1" smtClean="0">
                          <a:latin typeface="Cambria Math" panose="02040503050406030204" pitchFamily="18" charset="0"/>
                        </a:rPr>
                        <m:t>⟩</m:t>
                      </m:r>
                    </m:oMath>
                  </m:oMathPara>
                </a14:m>
                <a:endParaRPr lang="en-US"/>
              </a:p>
              <a:p>
                <a:pPr marL="0" indent="0">
                  <a:buNone/>
                </a:pPr>
                <a:endParaRPr lang="en-IN"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r>
                                <a:rPr lang="en-IN" sz="2400" b="0" i="1" smtClean="0">
                                  <a:latin typeface="Cambria Math" panose="02040503050406030204" pitchFamily="18" charset="0"/>
                                </a:rPr>
                                <m:t>𝐻</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IN" sz="2400" b="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US" sz="2400"/>
              </a:p>
              <a:p>
                <a:pPr marL="0" indent="0">
                  <a:buNone/>
                </a:pPr>
                <a:endParaRPr lang="en-US" sz="2000"/>
              </a:p>
              <a:p>
                <a:pPr marL="0" indent="0">
                  <a:buNone/>
                </a:pPr>
                <a:r>
                  <a:rPr lang="en-US" sz="2000" b="1">
                    <a:solidFill>
                      <a:srgbClr val="C00000"/>
                    </a:solidFill>
                  </a:rPr>
                  <a:t>	</a:t>
                </a:r>
                <a14:m>
                  <m:oMath xmlns:m="http://schemas.openxmlformats.org/officeDocument/2006/math">
                    <m:r>
                      <a:rPr lang="en-IN" sz="2000" b="1" i="1" smtClean="0">
                        <a:solidFill>
                          <a:srgbClr val="C00000"/>
                        </a:solidFill>
                        <a:latin typeface="Cambria Math" panose="02040503050406030204" pitchFamily="18" charset="0"/>
                      </a:rPr>
                      <m:t>𝒊</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𝒋</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𝟎</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𝒏</m:t>
                    </m:r>
                  </m:oMath>
                </a14:m>
                <a:r>
                  <a:rPr lang="en-US" sz="2000" b="1">
                    <a:solidFill>
                      <a:srgbClr val="C00000"/>
                    </a:solidFill>
                  </a:rPr>
                  <a:t> </a:t>
                </a:r>
              </a:p>
              <a:p>
                <a:pPr marL="0" indent="0">
                  <a:buNone/>
                </a:pPr>
                <a:r>
                  <a:rPr lang="en-US" sz="2000" b="1">
                    <a:solidFill>
                      <a:srgbClr val="C00000"/>
                    </a:solidFill>
                  </a:rPr>
                  <a:t>A total of  </a:t>
                </a:r>
                <a14:m>
                  <m:oMath xmlns:m="http://schemas.openxmlformats.org/officeDocument/2006/math">
                    <m:r>
                      <a:rPr lang="en-IN" sz="2000" b="1" i="1" smtClean="0">
                        <a:solidFill>
                          <a:srgbClr val="C00000"/>
                        </a:solidFill>
                        <a:latin typeface="Cambria Math" panose="02040503050406030204" pitchFamily="18" charset="0"/>
                      </a:rPr>
                      <m:t>𝟐</m:t>
                    </m:r>
                    <m:r>
                      <a:rPr lang="en-IN" sz="2000" b="1" i="1" smtClean="0">
                        <a:solidFill>
                          <a:srgbClr val="C00000"/>
                        </a:solidFill>
                        <a:latin typeface="Cambria Math" panose="02040503050406030204" pitchFamily="18" charset="0"/>
                      </a:rPr>
                      <m:t>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oMath>
                </a14:m>
                <a:r>
                  <a:rPr lang="en-US" sz="2000" b="1">
                    <a:solidFill>
                      <a:srgbClr val="C00000"/>
                    </a:solidFill>
                  </a:rPr>
                  <a:t> expectations to be evaluated (can be done in parallel).</a:t>
                </a:r>
              </a:p>
              <a:p>
                <a:pPr marL="0" indent="0">
                  <a:buNone/>
                </a:pPr>
                <a:endParaRPr lang="en-US" sz="2000"/>
              </a:p>
            </p:txBody>
          </p:sp>
        </mc:Choice>
        <mc:Fallback xmlns="">
          <p:sp>
            <p:nvSpPr>
              <p:cNvPr id="3" name="Content Placeholder 2">
                <a:extLst>
                  <a:ext uri="{FF2B5EF4-FFF2-40B4-BE49-F238E27FC236}">
                    <a16:creationId xmlns:a16="http://schemas.microsoft.com/office/drawing/2014/main" id="{BFEC7030-341E-46E9-DF2C-22F209CD5F57}"/>
                  </a:ext>
                </a:extLst>
              </p:cNvPr>
              <p:cNvSpPr>
                <a:spLocks noGrp="1" noRot="1" noChangeAspect="1" noMove="1" noResize="1" noEditPoints="1" noAdjustHandles="1" noChangeArrowheads="1" noChangeShapeType="1" noTextEdit="1"/>
              </p:cNvSpPr>
              <p:nvPr>
                <p:ph idx="1"/>
              </p:nvPr>
            </p:nvSpPr>
            <p:spPr>
              <a:xfrm>
                <a:off x="410119" y="601334"/>
                <a:ext cx="8323762" cy="5859201"/>
              </a:xfrm>
              <a:blipFill>
                <a:blip r:embed="rId2"/>
                <a:stretch>
                  <a:fillRect l="-952" t="-145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9646AB3-283B-DADF-C7DE-868A2EB387D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3D6127BB-622E-4E6B-51FF-CEE5CD9880C1}"/>
              </a:ext>
            </a:extLst>
          </p:cNvPr>
          <p:cNvSpPr>
            <a:spLocks noGrp="1"/>
          </p:cNvSpPr>
          <p:nvPr>
            <p:ph type="sldNum" sz="quarter" idx="12"/>
          </p:nvPr>
        </p:nvSpPr>
        <p:spPr/>
        <p:txBody>
          <a:bodyPr/>
          <a:lstStyle/>
          <a:p>
            <a:fld id="{9EFCAA85-8796-4B17-9CA3-4CB18724EF60}" type="slidenum">
              <a:rPr lang="en-US" smtClean="0"/>
              <a:t>59</a:t>
            </a:fld>
            <a:endParaRPr lang="en-US"/>
          </a:p>
        </p:txBody>
      </p:sp>
    </p:spTree>
    <p:extLst>
      <p:ext uri="{BB962C8B-B14F-4D97-AF65-F5344CB8AC3E}">
        <p14:creationId xmlns:p14="http://schemas.microsoft.com/office/powerpoint/2010/main" val="89943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AB4B-FB7A-13F9-9CCC-7A44387A08D4}"/>
              </a:ext>
            </a:extLst>
          </p:cNvPr>
          <p:cNvSpPr>
            <a:spLocks noGrp="1"/>
          </p:cNvSpPr>
          <p:nvPr>
            <p:ph type="title"/>
          </p:nvPr>
        </p:nvSpPr>
        <p:spPr/>
        <p:txBody>
          <a:bodyPr/>
          <a:lstStyle/>
          <a:p>
            <a:r>
              <a:rPr lang="en-IN">
                <a:latin typeface="+mj-lt"/>
                <a:cs typeface="Times New Roman" panose="02020603050405020304" pitchFamily="18" charset="0"/>
              </a:rPr>
              <a:t>Grover’s Algorithm: Unstructured Search</a:t>
            </a:r>
            <a:endParaRPr lang="en-US">
              <a:latin typeface="+mj-lt"/>
              <a:cs typeface="Times New Roman" panose="02020603050405020304" pitchFamily="18" charset="0"/>
            </a:endParaRPr>
          </a:p>
        </p:txBody>
      </p:sp>
      <p:sp>
        <p:nvSpPr>
          <p:cNvPr id="4" name="Date Placeholder 3">
            <a:extLst>
              <a:ext uri="{FF2B5EF4-FFF2-40B4-BE49-F238E27FC236}">
                <a16:creationId xmlns:a16="http://schemas.microsoft.com/office/drawing/2014/main" id="{D808BB1C-BA6C-2BC6-94CD-87C940BEB585}"/>
              </a:ext>
            </a:extLst>
          </p:cNvPr>
          <p:cNvSpPr>
            <a:spLocks noGrp="1"/>
          </p:cNvSpPr>
          <p:nvPr>
            <p:ph type="dt" sz="half" idx="10"/>
          </p:nvPr>
        </p:nvSpPr>
        <p:spPr/>
        <p:txBody>
          <a:bodyPr/>
          <a:lstStyle/>
          <a:p>
            <a:fld id="{9A374FA6-C65A-4F94-9F33-CC4E5DB85246}" type="datetime1">
              <a:rPr lang="en-US" smtClean="0">
                <a:latin typeface="Times New Roman" panose="02020603050405020304" pitchFamily="18" charset="0"/>
                <a:cs typeface="Times New Roman" panose="02020603050405020304" pitchFamily="18" charset="0"/>
              </a:rPr>
              <a:t>12/14/2024</a:t>
            </a:fld>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A8DC5DD-7FAE-4D92-D1B4-E841FEAB2AA8}"/>
              </a:ext>
            </a:extLst>
          </p:cNvPr>
          <p:cNvSpPr>
            <a:spLocks noGrp="1"/>
          </p:cNvSpPr>
          <p:nvPr>
            <p:ph type="sldNum" sz="quarter" idx="12"/>
          </p:nvPr>
        </p:nvSpPr>
        <p:spPr/>
        <p:txBody>
          <a:bodyPr/>
          <a:lstStyle/>
          <a:p>
            <a:fld id="{9EFCAA85-8796-4B17-9CA3-4CB18724EF6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079632-8D53-4F33-08D2-720C5D6790F8}"/>
                  </a:ext>
                </a:extLst>
              </p:cNvPr>
              <p:cNvSpPr txBox="1"/>
              <p:nvPr/>
            </p:nvSpPr>
            <p:spPr>
              <a:xfrm>
                <a:off x="723207" y="1576556"/>
                <a:ext cx="7697586" cy="1938992"/>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The Problem Definition:</a:t>
                </a:r>
              </a:p>
              <a:p>
                <a:r>
                  <a:rPr lang="en-IN" sz="2000">
                    <a:latin typeface="Times New Roman" panose="02020603050405020304" pitchFamily="18" charset="0"/>
                    <a:cs typeface="Times New Roman" panose="02020603050405020304" pitchFamily="18" charset="0"/>
                  </a:rPr>
                  <a:t>For </a:t>
                </a:r>
                <a14:m>
                  <m:oMath xmlns:m="http://schemas.openxmlformats.org/officeDocument/2006/math">
                    <m:r>
                      <a:rPr lang="en-IN" sz="2000" b="0" i="1" smtClean="0">
                        <a:latin typeface="Cambria Math" panose="02040503050406030204" pitchFamily="18" charset="0"/>
                      </a:rPr>
                      <m:t>𝑁</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2</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we are given an arbitrary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Suppose we have a function</a:t>
                </a:r>
              </a:p>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r>
                        <m:rPr>
                          <m:lit/>
                        </m:rP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Find a string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such that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m:t>
                    </m:r>
                  </m:oMath>
                </a14:m>
                <a:r>
                  <a:rPr lang="en-US" sz="2000">
                    <a:latin typeface="Times New Roman" panose="02020603050405020304" pitchFamily="18" charset="0"/>
                    <a:cs typeface="Times New Roman" panose="02020603050405020304" pitchFamily="18" charset="0"/>
                  </a:rPr>
                  <a:t>, or to conclude that no such </a:t>
                </a:r>
                <a14:m>
                  <m:oMath xmlns:m="http://schemas.openxmlformats.org/officeDocument/2006/math">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 exists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 ∀</m:t>
                    </m:r>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10079632-8D53-4F33-08D2-720C5D6790F8}"/>
                  </a:ext>
                </a:extLst>
              </p:cNvPr>
              <p:cNvSpPr txBox="1">
                <a:spLocks noRot="1" noChangeAspect="1" noMove="1" noResize="1" noEditPoints="1" noAdjustHandles="1" noChangeArrowheads="1" noChangeShapeType="1" noTextEdit="1"/>
              </p:cNvSpPr>
              <p:nvPr/>
            </p:nvSpPr>
            <p:spPr>
              <a:xfrm>
                <a:off x="723207" y="1576556"/>
                <a:ext cx="7697586" cy="1938992"/>
              </a:xfrm>
              <a:prstGeom prst="rect">
                <a:avLst/>
              </a:prstGeom>
              <a:blipFill>
                <a:blip r:embed="rId2"/>
                <a:stretch>
                  <a:fillRect l="-872" t="-1887"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Deterministic Algorithm: Linear Search</a:t>
                          </a:r>
                          <a:r>
                            <a:rPr lang="en-US" sz="2000">
                              <a:latin typeface="Times New Roman" panose="02020603050405020304" pitchFamily="18" charset="0"/>
                              <a:cs typeface="Times New Roman" panose="02020603050405020304" pitchFamily="18" charset="0"/>
                            </a:rPr>
                            <a:t>: </a:t>
                          </a:r>
                          <a14:m>
                            <m:oMath xmlns:m="http://schemas.openxmlformats.org/officeDocument/2006/math">
                              <m:r>
                                <a:rPr lang="en-IN" sz="2000" b="0" smtClean="0">
                                  <a:latin typeface="Cambria Math" panose="02040503050406030204" pitchFamily="18" charset="0"/>
                                </a:rPr>
                                <m:t>𝑂</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endParaRPr lang="en-IN" sz="20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Probabilistic Algorithm: </a:t>
                          </a:r>
                          <a14:m>
                            <m:oMath xmlns:m="http://schemas.openxmlformats.org/officeDocument/2006/math">
                              <m:r>
                                <m:rPr>
                                  <m:sty m:val="p"/>
                                </m:rPr>
                                <a:rPr lang="en-IN" sz="2000" b="0" smtClean="0">
                                  <a:latin typeface="Cambria Math" panose="02040503050406030204" pitchFamily="18" charset="0"/>
                                </a:rPr>
                                <m:t>Ω</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r>
                            <a:rPr lang="en-IN" sz="2000">
                              <a:latin typeface="Times New Roman" panose="02020603050405020304" pitchFamily="18" charset="0"/>
                              <a:cs typeface="Times New Roman" panose="02020603050405020304" pitchFamily="18" charset="0"/>
                            </a:rPr>
                            <a:t> (for constant error)</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txBody>
                      <a:tcPr marL="100339" marR="100339" marT="50169" marB="50169"/>
                    </a:tc>
                    <a:tc>
                      <a:txBody>
                        <a:bodyPr/>
                        <a:lstStyle/>
                        <a:p>
                          <a:r>
                            <a:rPr lang="en-IN" sz="2000" b="1">
                              <a:latin typeface="Times New Roman" panose="02020603050405020304" pitchFamily="18" charset="0"/>
                              <a:cs typeface="Times New Roman" panose="02020603050405020304" pitchFamily="18" charset="0"/>
                            </a:rPr>
                            <a:t>(Optimal Solution)</a:t>
                          </a:r>
                        </a:p>
                        <a:p>
                          <a:pPr lvl="1"/>
                          <a:r>
                            <a:rPr lang="en-IN" sz="2000">
                              <a:latin typeface="Times New Roman" panose="02020603050405020304" pitchFamily="18" charset="0"/>
                              <a:cs typeface="Times New Roman" panose="02020603050405020304" pitchFamily="18" charset="0"/>
                            </a:rPr>
                            <a:t>Grover’s Algorithm: </a:t>
                          </a:r>
                          <a14:m>
                            <m:oMath xmlns:m="http://schemas.openxmlformats.org/officeDocument/2006/math">
                              <m:r>
                                <a:rPr lang="en-IN" sz="2000" b="0" smtClean="0">
                                  <a:latin typeface="Cambria Math" panose="02040503050406030204" pitchFamily="18" charset="0"/>
                                </a:rPr>
                                <m:t>𝑂</m:t>
                              </m:r>
                              <m:d>
                                <m:dPr>
                                  <m:ctrlPr>
                                    <a:rPr lang="en-IN" sz="2000" b="0" i="1" smtClean="0">
                                      <a:latin typeface="Cambria Math" panose="02040503050406030204" pitchFamily="18" charset="0"/>
                                    </a:rPr>
                                  </m:ctrlPr>
                                </m:dPr>
                                <m:e>
                                  <m:rad>
                                    <m:radPr>
                                      <m:degHide m:val="on"/>
                                      <m:ctrlPr>
                                        <a:rPr lang="en-IN" sz="2000" b="0" i="1" smtClean="0">
                                          <a:latin typeface="Cambria Math" panose="02040503050406030204" pitchFamily="18" charset="0"/>
                                        </a:rPr>
                                      </m:ctrlPr>
                                    </m:radPr>
                                    <m:deg/>
                                    <m:e>
                                      <m:r>
                                        <a:rPr lang="en-IN" sz="2000" b="0" smtClean="0">
                                          <a:latin typeface="Cambria Math" panose="02040503050406030204" pitchFamily="18" charset="0"/>
                                        </a:rPr>
                                        <m:t>𝑁</m:t>
                                      </m:r>
                                    </m:e>
                                  </m:rad>
                                  <m:r>
                                    <a:rPr lang="en-IN" sz="2000" b="0" smtClean="0">
                                      <a:latin typeface="Cambria Math" panose="02040503050406030204" pitchFamily="18" charset="0"/>
                                    </a:rPr>
                                    <m:t> </m:t>
                                  </m:r>
                                </m:e>
                              </m:d>
                            </m:oMath>
                          </a14:m>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4008554785"/>
                      </a:ext>
                    </a:extLst>
                  </a:tr>
                </a:tbl>
              </a:graphicData>
            </a:graphic>
          </p:graphicFrame>
        </mc:Choice>
        <mc:Fallback xmlns="">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endParaRPr lang="en-US"/>
                        </a:p>
                      </a:txBody>
                      <a:tcPr marL="100339" marR="100339" marT="50169" marB="50169">
                        <a:blipFill>
                          <a:blip r:embed="rId3"/>
                          <a:stretch>
                            <a:fillRect l="-161" t="-21307" r="-100482" b="-568"/>
                          </a:stretch>
                        </a:blipFill>
                      </a:tcPr>
                    </a:tc>
                    <a:tc>
                      <a:txBody>
                        <a:bodyPr/>
                        <a:lstStyle/>
                        <a:p>
                          <a:endParaRPr lang="en-US"/>
                        </a:p>
                      </a:txBody>
                      <a:tcPr marL="100339" marR="100339" marT="50169" marB="50169">
                        <a:blipFill>
                          <a:blip r:embed="rId3"/>
                          <a:stretch>
                            <a:fillRect l="-100322" t="-21307" r="-644" b="-568"/>
                          </a:stretch>
                        </a:blipFill>
                      </a:tcPr>
                    </a:tc>
                    <a:extLst>
                      <a:ext uri="{0D108BD9-81ED-4DB2-BD59-A6C34878D82A}">
                        <a16:rowId xmlns:a16="http://schemas.microsoft.com/office/drawing/2014/main" val="4008554785"/>
                      </a:ext>
                    </a:extLst>
                  </a:tr>
                </a:tbl>
              </a:graphicData>
            </a:graphic>
          </p:graphicFrame>
        </mc:Fallback>
      </mc:AlternateContent>
      <p:cxnSp>
        <p:nvCxnSpPr>
          <p:cNvPr id="11" name="Straight Arrow Connector 10">
            <a:extLst>
              <a:ext uri="{FF2B5EF4-FFF2-40B4-BE49-F238E27FC236}">
                <a16:creationId xmlns:a16="http://schemas.microsoft.com/office/drawing/2014/main" id="{7A3A4DE6-BFE0-609B-A0A5-29A703A2FA6D}"/>
              </a:ext>
            </a:extLst>
          </p:cNvPr>
          <p:cNvCxnSpPr>
            <a:cxnSpLocks/>
          </p:cNvCxnSpPr>
          <p:nvPr/>
        </p:nvCxnSpPr>
        <p:spPr>
          <a:xfrm>
            <a:off x="5864659" y="5933458"/>
            <a:ext cx="11305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B39CBD-EA1B-BA23-A077-113D530B5AA8}"/>
              </a:ext>
            </a:extLst>
          </p:cNvPr>
          <p:cNvCxnSpPr>
            <a:cxnSpLocks/>
          </p:cNvCxnSpPr>
          <p:nvPr/>
        </p:nvCxnSpPr>
        <p:spPr>
          <a:xfrm flipV="1">
            <a:off x="5864659" y="4901302"/>
            <a:ext cx="0" cy="1050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74F995-441E-EDA5-1B80-9607E52C1AE3}"/>
                  </a:ext>
                </a:extLst>
              </p:cNvPr>
              <p:cNvSpPr txBox="1"/>
              <p:nvPr/>
            </p:nvSpPr>
            <p:spPr>
              <a:xfrm>
                <a:off x="5345580" y="4713806"/>
                <a:ext cx="597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𝛼</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US"/>
              </a:p>
            </p:txBody>
          </p:sp>
        </mc:Choice>
        <mc:Fallback xmlns="">
          <p:sp>
            <p:nvSpPr>
              <p:cNvPr id="26" name="TextBox 25">
                <a:extLst>
                  <a:ext uri="{FF2B5EF4-FFF2-40B4-BE49-F238E27FC236}">
                    <a16:creationId xmlns:a16="http://schemas.microsoft.com/office/drawing/2014/main" id="{1174F995-441E-EDA5-1B80-9607E52C1AE3}"/>
                  </a:ext>
                </a:extLst>
              </p:cNvPr>
              <p:cNvSpPr txBox="1">
                <a:spLocks noRot="1" noChangeAspect="1" noMove="1" noResize="1" noEditPoints="1" noAdjustHandles="1" noChangeArrowheads="1" noChangeShapeType="1" noTextEdit="1"/>
              </p:cNvSpPr>
              <p:nvPr/>
            </p:nvSpPr>
            <p:spPr>
              <a:xfrm>
                <a:off x="5345580" y="4713806"/>
                <a:ext cx="597536"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4CC3FC-2253-3FB0-9D02-6421B2E2B0D5}"/>
                  </a:ext>
                </a:extLst>
              </p:cNvPr>
              <p:cNvSpPr txBox="1"/>
              <p:nvPr/>
            </p:nvSpPr>
            <p:spPr>
              <a:xfrm>
                <a:off x="6928709" y="5809352"/>
                <a:ext cx="318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𝑖</m:t>
                      </m:r>
                    </m:oMath>
                  </m:oMathPara>
                </a14:m>
                <a:endParaRPr lang="en-US"/>
              </a:p>
            </p:txBody>
          </p:sp>
        </mc:Choice>
        <mc:Fallback xmlns="">
          <p:sp>
            <p:nvSpPr>
              <p:cNvPr id="28" name="TextBox 27">
                <a:extLst>
                  <a:ext uri="{FF2B5EF4-FFF2-40B4-BE49-F238E27FC236}">
                    <a16:creationId xmlns:a16="http://schemas.microsoft.com/office/drawing/2014/main" id="{2F4CC3FC-2253-3FB0-9D02-6421B2E2B0D5}"/>
                  </a:ext>
                </a:extLst>
              </p:cNvPr>
              <p:cNvSpPr txBox="1">
                <a:spLocks noRot="1" noChangeAspect="1" noMove="1" noResize="1" noEditPoints="1" noAdjustHandles="1" noChangeArrowheads="1" noChangeShapeType="1" noTextEdit="1"/>
              </p:cNvSpPr>
              <p:nvPr/>
            </p:nvSpPr>
            <p:spPr>
              <a:xfrm>
                <a:off x="6928709" y="5809352"/>
                <a:ext cx="318612" cy="369332"/>
              </a:xfrm>
              <a:prstGeom prst="rect">
                <a:avLst/>
              </a:prstGeom>
              <a:blipFill>
                <a:blip r:embed="rId5"/>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10038804-9E34-C602-FF98-9EA6CBB556A4}"/>
              </a:ext>
            </a:extLst>
          </p:cNvPr>
          <p:cNvGrpSpPr/>
          <p:nvPr/>
        </p:nvGrpSpPr>
        <p:grpSpPr>
          <a:xfrm>
            <a:off x="5985241" y="5640297"/>
            <a:ext cx="852520" cy="302100"/>
            <a:chOff x="6871845" y="6191050"/>
            <a:chExt cx="875607" cy="342772"/>
          </a:xfrm>
        </p:grpSpPr>
        <p:cxnSp>
          <p:nvCxnSpPr>
            <p:cNvPr id="67" name="Straight Connector 66">
              <a:extLst>
                <a:ext uri="{FF2B5EF4-FFF2-40B4-BE49-F238E27FC236}">
                  <a16:creationId xmlns:a16="http://schemas.microsoft.com/office/drawing/2014/main" id="{3BEBDF9A-0B26-A2BD-7482-00D370CA268E}"/>
                </a:ext>
              </a:extLst>
            </p:cNvPr>
            <p:cNvCxnSpPr>
              <a:cxnSpLocks/>
            </p:cNvCxnSpPr>
            <p:nvPr/>
          </p:nvCxnSpPr>
          <p:spPr>
            <a:xfrm flipV="1">
              <a:off x="6871845"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0CC539-1965-786F-4DC6-E5D88C1DA602}"/>
                </a:ext>
              </a:extLst>
            </p:cNvPr>
            <p:cNvCxnSpPr>
              <a:cxnSpLocks/>
            </p:cNvCxnSpPr>
            <p:nvPr/>
          </p:nvCxnSpPr>
          <p:spPr>
            <a:xfrm flipV="1">
              <a:off x="699099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303D08-25AF-183C-2629-945BE17B5674}"/>
                </a:ext>
              </a:extLst>
            </p:cNvPr>
            <p:cNvCxnSpPr>
              <a:cxnSpLocks/>
            </p:cNvCxnSpPr>
            <p:nvPr/>
          </p:nvCxnSpPr>
          <p:spPr>
            <a:xfrm flipV="1">
              <a:off x="7128798"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427248-8140-4FB3-5B17-DA1AB49275EA}"/>
                </a:ext>
              </a:extLst>
            </p:cNvPr>
            <p:cNvCxnSpPr>
              <a:cxnSpLocks/>
            </p:cNvCxnSpPr>
            <p:nvPr/>
          </p:nvCxnSpPr>
          <p:spPr>
            <a:xfrm flipV="1">
              <a:off x="7259823" y="61910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CE04F3-4B20-F4EF-8DF2-8F76DCB2F622}"/>
                </a:ext>
              </a:extLst>
            </p:cNvPr>
            <p:cNvCxnSpPr>
              <a:cxnSpLocks/>
            </p:cNvCxnSpPr>
            <p:nvPr/>
          </p:nvCxnSpPr>
          <p:spPr>
            <a:xfrm flipV="1">
              <a:off x="7391238" y="6204199"/>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6C11F1-45F1-3214-A67A-200D5F4FD1D0}"/>
                </a:ext>
              </a:extLst>
            </p:cNvPr>
            <p:cNvCxnSpPr>
              <a:cxnSpLocks/>
            </p:cNvCxnSpPr>
            <p:nvPr/>
          </p:nvCxnSpPr>
          <p:spPr>
            <a:xfrm flipV="1">
              <a:off x="764740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F092BF-D275-FE89-E23C-63E5AABDD043}"/>
                </a:ext>
              </a:extLst>
            </p:cNvPr>
            <p:cNvCxnSpPr>
              <a:cxnSpLocks/>
            </p:cNvCxnSpPr>
            <p:nvPr/>
          </p:nvCxnSpPr>
          <p:spPr>
            <a:xfrm flipV="1">
              <a:off x="7747452"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F5BF2176-76D3-DA9C-9FDE-DD43CE147ADC}"/>
              </a:ext>
            </a:extLst>
          </p:cNvPr>
          <p:cNvCxnSpPr>
            <a:cxnSpLocks/>
          </p:cNvCxnSpPr>
          <p:nvPr/>
        </p:nvCxnSpPr>
        <p:spPr>
          <a:xfrm flipV="1">
            <a:off x="6608351" y="5905171"/>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4A0CA1-595B-A127-52A0-BACA81B8F3FD}"/>
              </a:ext>
            </a:extLst>
          </p:cNvPr>
          <p:cNvCxnSpPr>
            <a:cxnSpLocks/>
          </p:cNvCxnSpPr>
          <p:nvPr/>
        </p:nvCxnSpPr>
        <p:spPr>
          <a:xfrm>
            <a:off x="5879476" y="5603835"/>
            <a:ext cx="106405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12E1D8-3060-2690-CA72-715993C21160}"/>
              </a:ext>
            </a:extLst>
          </p:cNvPr>
          <p:cNvCxnSpPr>
            <a:cxnSpLocks/>
          </p:cNvCxnSpPr>
          <p:nvPr/>
        </p:nvCxnSpPr>
        <p:spPr>
          <a:xfrm flipV="1">
            <a:off x="6222817" y="560383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709FF-2B1D-EC5D-7917-4FE22B73EEA9}"/>
              </a:ext>
            </a:extLst>
          </p:cNvPr>
          <p:cNvCxnSpPr>
            <a:cxnSpLocks/>
          </p:cNvCxnSpPr>
          <p:nvPr/>
        </p:nvCxnSpPr>
        <p:spPr>
          <a:xfrm flipV="1">
            <a:off x="635860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0FB69-51B2-9570-D88B-820EB6753BDB}"/>
              </a:ext>
            </a:extLst>
          </p:cNvPr>
          <p:cNvCxnSpPr>
            <a:cxnSpLocks/>
          </p:cNvCxnSpPr>
          <p:nvPr/>
        </p:nvCxnSpPr>
        <p:spPr>
          <a:xfrm flipV="1">
            <a:off x="673409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1DDA86-6FF0-5A9A-14C8-7F14C979A618}"/>
              </a:ext>
            </a:extLst>
          </p:cNvPr>
          <p:cNvCxnSpPr>
            <a:cxnSpLocks/>
          </p:cNvCxnSpPr>
          <p:nvPr/>
        </p:nvCxnSpPr>
        <p:spPr>
          <a:xfrm flipV="1">
            <a:off x="597898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832EE1-D6AD-116C-719B-866C66B087BB}"/>
              </a:ext>
            </a:extLst>
          </p:cNvPr>
          <p:cNvCxnSpPr>
            <a:cxnSpLocks/>
          </p:cNvCxnSpPr>
          <p:nvPr/>
        </p:nvCxnSpPr>
        <p:spPr>
          <a:xfrm flipV="1">
            <a:off x="6098138"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8F2A81-7B98-86D9-CABA-C307F8598167}"/>
              </a:ext>
            </a:extLst>
          </p:cNvPr>
          <p:cNvCxnSpPr>
            <a:cxnSpLocks/>
          </p:cNvCxnSpPr>
          <p:nvPr/>
        </p:nvCxnSpPr>
        <p:spPr>
          <a:xfrm flipV="1">
            <a:off x="6824413" y="559489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9ABC59-9A11-A640-3022-B020910145C4}"/>
              </a:ext>
            </a:extLst>
          </p:cNvPr>
          <p:cNvCxnSpPr>
            <a:cxnSpLocks/>
          </p:cNvCxnSpPr>
          <p:nvPr/>
        </p:nvCxnSpPr>
        <p:spPr>
          <a:xfrm flipV="1">
            <a:off x="6608351" y="5603833"/>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559D9-ADCC-ADCE-681F-AE7149F4ECC8}"/>
              </a:ext>
            </a:extLst>
          </p:cNvPr>
          <p:cNvCxnSpPr>
            <a:cxnSpLocks/>
          </p:cNvCxnSpPr>
          <p:nvPr/>
        </p:nvCxnSpPr>
        <p:spPr>
          <a:xfrm flipV="1">
            <a:off x="648804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3AF9C3-8207-31EA-8914-3CE403270F88}"/>
              </a:ext>
            </a:extLst>
          </p:cNvPr>
          <p:cNvCxnSpPr>
            <a:cxnSpLocks/>
          </p:cNvCxnSpPr>
          <p:nvPr/>
        </p:nvCxnSpPr>
        <p:spPr>
          <a:xfrm flipV="1">
            <a:off x="6608351" y="5458377"/>
            <a:ext cx="0" cy="466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EB5B62-646D-1CB1-B780-A9A05AA65A9F}"/>
              </a:ext>
            </a:extLst>
          </p:cNvPr>
          <p:cNvSpPr txBox="1"/>
          <p:nvPr/>
        </p:nvSpPr>
        <p:spPr>
          <a:xfrm>
            <a:off x="1659467" y="6084294"/>
            <a:ext cx="6403973" cy="646331"/>
          </a:xfrm>
          <a:prstGeom prst="rect">
            <a:avLst/>
          </a:prstGeom>
          <a:noFill/>
        </p:spPr>
        <p:txBody>
          <a:bodyPr wrap="square">
            <a:spAutoFit/>
          </a:bodyPr>
          <a:lstStyle/>
          <a:p>
            <a:r>
              <a:rPr lang="en-US" sz="1200" b="0" i="0">
                <a:solidFill>
                  <a:srgbClr val="222222"/>
                </a:solidFill>
                <a:effectLst/>
                <a:latin typeface="Arial" panose="020B0604020202020204" pitchFamily="34" charset="0"/>
              </a:rPr>
              <a:t>Grover, L. K. (1998, May). A framework for fast quantum mechanical algorithms. In </a:t>
            </a:r>
            <a:r>
              <a:rPr lang="en-US" sz="1200" b="0" i="1">
                <a:solidFill>
                  <a:srgbClr val="222222"/>
                </a:solidFill>
                <a:effectLst/>
                <a:latin typeface="Arial" panose="020B0604020202020204" pitchFamily="34" charset="0"/>
              </a:rPr>
              <a:t>Proceedings of the thirtieth annual ACM symposium on Theory of computing</a:t>
            </a:r>
            <a:r>
              <a:rPr lang="en-US" sz="1200" b="0" i="0">
                <a:solidFill>
                  <a:srgbClr val="222222"/>
                </a:solidFill>
                <a:effectLst/>
                <a:latin typeface="Arial" panose="020B0604020202020204" pitchFamily="34" charset="0"/>
              </a:rPr>
              <a:t> (pp. 53-62).</a:t>
            </a:r>
            <a:r>
              <a:rPr lang="en-US" sz="1200" b="0" i="0">
                <a:solidFill>
                  <a:srgbClr val="222222"/>
                </a:solidFill>
                <a:effectLst/>
                <a:latin typeface="Arial" panose="020B0604020202020204" pitchFamily="34" charset="0"/>
                <a:hlinkClick r:id="rId6"/>
              </a:rPr>
              <a:t>https://doi.org/10.1145/237814.237866</a:t>
            </a:r>
            <a:endParaRPr lang="en-US" sz="1200"/>
          </a:p>
        </p:txBody>
      </p:sp>
      <p:sp>
        <p:nvSpPr>
          <p:cNvPr id="6" name="TextBox 5">
            <a:extLst>
              <a:ext uri="{FF2B5EF4-FFF2-40B4-BE49-F238E27FC236}">
                <a16:creationId xmlns:a16="http://schemas.microsoft.com/office/drawing/2014/main" id="{C791AA8B-A3B2-5FD4-0226-8B069C3D574C}"/>
              </a:ext>
            </a:extLst>
          </p:cNvPr>
          <p:cNvSpPr txBox="1"/>
          <p:nvPr/>
        </p:nvSpPr>
        <p:spPr>
          <a:xfrm>
            <a:off x="6034654" y="4910388"/>
            <a:ext cx="2106722"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Quadratic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475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6"/>
                                        </p:tgtEl>
                                      </p:cBhvr>
                                    </p:animEffect>
                                    <p:animScale>
                                      <p:cBhvr>
                                        <p:cTn id="24" dur="250" autoRev="1" fill="hold"/>
                                        <p:tgtEl>
                                          <p:spTgt spid="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outVertical)">
                                      <p:cBhvr>
                                        <p:cTn id="29" dur="250"/>
                                        <p:tgtEl>
                                          <p:spTgt spid="11"/>
                                        </p:tgtEl>
                                      </p:cBhvr>
                                    </p:animEffect>
                                  </p:childTnLst>
                                </p:cTn>
                              </p:par>
                            </p:childTnLst>
                          </p:cTn>
                        </p:par>
                        <p:par>
                          <p:cTn id="30" fill="hold">
                            <p:stCondLst>
                              <p:cond delay="250"/>
                            </p:stCondLst>
                            <p:childTnLst>
                              <p:par>
                                <p:cTn id="31" presetID="16" presetClass="entr" presetSubtype="4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5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par>
                          <p:cTn id="60" fill="hold">
                            <p:stCondLst>
                              <p:cond delay="0"/>
                            </p:stCondLst>
                            <p:childTnLst>
                              <p:par>
                                <p:cTn id="61" presetID="16" presetClass="entr" presetSubtype="37"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outVertic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2"/>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81"/>
                                        </p:tgtEl>
                                        <p:attrNameLst>
                                          <p:attrName>style.visibility</p:attrName>
                                        </p:attrNameLst>
                                      </p:cBhvr>
                                      <p:to>
                                        <p:strVal val="hidden"/>
                                      </p:to>
                                    </p:set>
                                  </p:childTnLst>
                                </p:cTn>
                              </p:par>
                            </p:childTnLst>
                          </p:cTn>
                        </p:par>
                        <p:par>
                          <p:cTn id="75" fill="hold">
                            <p:stCondLst>
                              <p:cond delay="0"/>
                            </p:stCondLst>
                            <p:childTnLst>
                              <p:par>
                                <p:cTn id="76" presetID="1" presetClass="exit" presetSubtype="0" fill="hold" nodeType="after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4"/>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6" grpId="0"/>
      <p:bldP spid="28" grpId="0"/>
      <p:bldP spid="6" grpId="0"/>
      <p:bldP spid="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2CDC-2211-BD08-E650-5B34CCDCA9AA}"/>
              </a:ext>
            </a:extLst>
          </p:cNvPr>
          <p:cNvSpPr>
            <a:spLocks noGrp="1"/>
          </p:cNvSpPr>
          <p:nvPr>
            <p:ph type="title"/>
          </p:nvPr>
        </p:nvSpPr>
        <p:spPr/>
        <p:txBody>
          <a:bodyPr/>
          <a:lstStyle/>
          <a:p>
            <a:r>
              <a:rPr lang="en-IN"/>
              <a:t>References</a:t>
            </a:r>
            <a:endParaRPr lang="en-US"/>
          </a:p>
        </p:txBody>
      </p:sp>
      <p:sp>
        <p:nvSpPr>
          <p:cNvPr id="3" name="Content Placeholder 2">
            <a:extLst>
              <a:ext uri="{FF2B5EF4-FFF2-40B4-BE49-F238E27FC236}">
                <a16:creationId xmlns:a16="http://schemas.microsoft.com/office/drawing/2014/main" id="{1C247BE7-A9DF-D661-C602-1D9C54BBCF48}"/>
              </a:ext>
            </a:extLst>
          </p:cNvPr>
          <p:cNvSpPr>
            <a:spLocks noGrp="1"/>
          </p:cNvSpPr>
          <p:nvPr>
            <p:ph idx="1"/>
          </p:nvPr>
        </p:nvSpPr>
        <p:spPr/>
        <p:txBody>
          <a:bodyPr>
            <a:normAutofit lnSpcReduction="10000"/>
          </a:bodyPr>
          <a:lstStyle/>
          <a:p>
            <a:r>
              <a:rPr lang="en-US" sz="1800" b="0" i="0">
                <a:solidFill>
                  <a:srgbClr val="222222"/>
                </a:solidFill>
                <a:effectLst/>
                <a:latin typeface="Times New Roman" panose="02020603050405020304" pitchFamily="18" charset="0"/>
                <a:cs typeface="Times New Roman" panose="02020603050405020304" pitchFamily="18" charset="0"/>
              </a:rPr>
              <a:t>Grover, L. K. (1998, May). A framework for fast quantum mechanical algorithms. In </a:t>
            </a:r>
            <a:r>
              <a:rPr lang="en-US" sz="1800" b="0" i="1">
                <a:solidFill>
                  <a:srgbClr val="222222"/>
                </a:solidFill>
                <a:effectLst/>
                <a:latin typeface="Times New Roman" panose="02020603050405020304" pitchFamily="18" charset="0"/>
                <a:cs typeface="Times New Roman" panose="02020603050405020304" pitchFamily="18" charset="0"/>
              </a:rPr>
              <a:t>Proceedings of the thirtieth annual ACM symposium on Theory of computing</a:t>
            </a:r>
            <a:r>
              <a:rPr lang="en-US" sz="1800" b="0" i="0">
                <a:solidFill>
                  <a:srgbClr val="222222"/>
                </a:solidFill>
                <a:effectLst/>
                <a:latin typeface="Times New Roman" panose="02020603050405020304" pitchFamily="18" charset="0"/>
                <a:cs typeface="Times New Roman" panose="02020603050405020304" pitchFamily="18" charset="0"/>
              </a:rPr>
              <a:t> (pp. 53-62).</a:t>
            </a:r>
            <a:r>
              <a:rPr lang="en-US" sz="1800" b="0" i="0">
                <a:solidFill>
                  <a:srgbClr val="222222"/>
                </a:solidFill>
                <a:effectLst/>
                <a:latin typeface="Times New Roman" panose="02020603050405020304" pitchFamily="18" charset="0"/>
                <a:cs typeface="Times New Roman" panose="02020603050405020304" pitchFamily="18" charset="0"/>
                <a:hlinkClick r:id="rId2"/>
              </a:rPr>
              <a:t>https://doi.org/10.1145/237814.237866</a:t>
            </a:r>
            <a:endParaRPr lang="en-US" sz="1800">
              <a:latin typeface="Times New Roman" panose="02020603050405020304" pitchFamily="18" charset="0"/>
              <a:cs typeface="Times New Roman" panose="02020603050405020304" pitchFamily="18" charset="0"/>
            </a:endParaRPr>
          </a:p>
          <a:p>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r>
              <a:rPr lang="en-US" sz="18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800" b="0" i="1">
                <a:solidFill>
                  <a:srgbClr val="222222"/>
                </a:solidFill>
                <a:effectLst/>
                <a:latin typeface="Times New Roman" panose="02020603050405020304" pitchFamily="18" charset="0"/>
                <a:cs typeface="Times New Roman" panose="02020603050405020304" pitchFamily="18" charset="0"/>
              </a:rPr>
              <a:t>Physical review letters</a:t>
            </a:r>
            <a:r>
              <a:rPr lang="en-US" sz="1800" b="0" i="0">
                <a:solidFill>
                  <a:srgbClr val="222222"/>
                </a:solidFill>
                <a:effectLst/>
                <a:latin typeface="Times New Roman" panose="02020603050405020304" pitchFamily="18" charset="0"/>
                <a:cs typeface="Times New Roman" panose="02020603050405020304" pitchFamily="18" charset="0"/>
              </a:rPr>
              <a:t>, </a:t>
            </a:r>
            <a:r>
              <a:rPr lang="en-US" sz="1800" b="0" i="1">
                <a:solidFill>
                  <a:srgbClr val="222222"/>
                </a:solidFill>
                <a:effectLst/>
                <a:latin typeface="Times New Roman" panose="02020603050405020304" pitchFamily="18" charset="0"/>
                <a:cs typeface="Times New Roman" panose="02020603050405020304" pitchFamily="18" charset="0"/>
              </a:rPr>
              <a:t>103</a:t>
            </a:r>
            <a:r>
              <a:rPr lang="en-US" sz="1800" b="0" i="0">
                <a:solidFill>
                  <a:srgbClr val="222222"/>
                </a:solidFill>
                <a:effectLst/>
                <a:latin typeface="Times New Roman" panose="02020603050405020304" pitchFamily="18" charset="0"/>
                <a:cs typeface="Times New Roman" panose="02020603050405020304" pitchFamily="18" charset="0"/>
              </a:rPr>
              <a:t>(15), 150502.</a:t>
            </a:r>
            <a:r>
              <a:rPr lang="en-US" sz="1800" b="0" i="0">
                <a:solidFill>
                  <a:srgbClr val="222222"/>
                </a:solidFill>
                <a:effectLst/>
                <a:latin typeface="Times New Roman" panose="02020603050405020304" pitchFamily="18" charset="0"/>
                <a:cs typeface="Times New Roman" panose="02020603050405020304" pitchFamily="18" charset="0"/>
                <a:hlinkClick r:id="rId4"/>
              </a:rPr>
              <a:t>https://doi.org/10.1103/PhysRevLett.103.150502</a:t>
            </a:r>
            <a:endParaRPr lang="en-US" sz="1800" b="0" i="0">
              <a:solidFill>
                <a:srgbClr val="222222"/>
              </a:solidFill>
              <a:effectLst/>
              <a:latin typeface="Times New Roman" panose="02020603050405020304" pitchFamily="18" charset="0"/>
              <a:cs typeface="Times New Roman" panose="02020603050405020304" pitchFamily="18" charset="0"/>
            </a:endParaRPr>
          </a:p>
          <a:p>
            <a:r>
              <a:rPr lang="en-US" sz="1600" b="0" i="0">
                <a:solidFill>
                  <a:srgbClr val="222222"/>
                </a:solidFill>
                <a:effectLst/>
                <a:latin typeface="Arial" panose="020B0604020202020204" pitchFamily="34" charset="0"/>
              </a:rPr>
              <a:t>Motta, M., Kirby, W., </a:t>
            </a:r>
            <a:r>
              <a:rPr lang="en-US" sz="1600" b="0" i="0" err="1">
                <a:solidFill>
                  <a:srgbClr val="222222"/>
                </a:solidFill>
                <a:effectLst/>
                <a:latin typeface="Arial" panose="020B0604020202020204" pitchFamily="34" charset="0"/>
              </a:rPr>
              <a:t>Liepuoniute</a:t>
            </a:r>
            <a:r>
              <a:rPr lang="en-US" sz="1600" b="0" i="0">
                <a:solidFill>
                  <a:srgbClr val="222222"/>
                </a:solidFill>
                <a:effectLst/>
                <a:latin typeface="Arial" panose="020B0604020202020204" pitchFamily="34" charset="0"/>
              </a:rPr>
              <a:t>, I., Sung, K. J., Cohn, J., </a:t>
            </a:r>
            <a:r>
              <a:rPr lang="en-US" sz="1600" b="0" i="0" err="1">
                <a:solidFill>
                  <a:srgbClr val="222222"/>
                </a:solidFill>
                <a:effectLst/>
                <a:latin typeface="Arial" panose="020B0604020202020204" pitchFamily="34" charset="0"/>
              </a:rPr>
              <a:t>Mezzacapo</a:t>
            </a:r>
            <a:r>
              <a:rPr lang="en-US" sz="1600" b="0" i="0">
                <a:solidFill>
                  <a:srgbClr val="222222"/>
                </a:solidFill>
                <a:effectLst/>
                <a:latin typeface="Arial" panose="020B0604020202020204" pitchFamily="34" charset="0"/>
              </a:rPr>
              <a:t>, A., ... &amp; Rice, J. E. (2024). Subspace methods for electronic structure simulations on quantum computers. </a:t>
            </a:r>
            <a:r>
              <a:rPr lang="en-US" sz="1600" b="0" i="1">
                <a:solidFill>
                  <a:srgbClr val="222222"/>
                </a:solidFill>
                <a:effectLst/>
                <a:latin typeface="Arial" panose="020B0604020202020204" pitchFamily="34" charset="0"/>
              </a:rPr>
              <a:t>Electronic Structure</a:t>
            </a:r>
            <a:r>
              <a:rPr lang="en-US" sz="1600" b="0" i="0">
                <a:solidFill>
                  <a:srgbClr val="222222"/>
                </a:solidFill>
                <a:effectLst/>
                <a:latin typeface="Arial" panose="020B0604020202020204" pitchFamily="34" charset="0"/>
              </a:rPr>
              <a:t>, </a:t>
            </a:r>
            <a:r>
              <a:rPr lang="en-US" sz="1600" b="0" i="1">
                <a:solidFill>
                  <a:srgbClr val="222222"/>
                </a:solidFill>
                <a:effectLst/>
                <a:latin typeface="Arial" panose="020B0604020202020204" pitchFamily="34" charset="0"/>
              </a:rPr>
              <a:t>6</a:t>
            </a:r>
            <a:r>
              <a:rPr lang="en-US" sz="1600" b="0" i="0">
                <a:solidFill>
                  <a:srgbClr val="222222"/>
                </a:solidFill>
                <a:effectLst/>
                <a:latin typeface="Arial" panose="020B0604020202020204" pitchFamily="34" charset="0"/>
              </a:rPr>
              <a:t>(1), 013001.</a:t>
            </a:r>
            <a:r>
              <a:rPr lang="en-US" sz="1600" b="0" i="0">
                <a:solidFill>
                  <a:srgbClr val="222222"/>
                </a:solidFill>
                <a:effectLst/>
                <a:latin typeface="Arial" panose="020B0604020202020204" pitchFamily="34" charset="0"/>
                <a:hlinkClick r:id="rId5"/>
              </a:rPr>
              <a:t>https://doi.org/10.1088/2516-1075/ad3592</a:t>
            </a:r>
            <a:endParaRPr lang="en-US" sz="1600" b="0" i="0">
              <a:solidFill>
                <a:srgbClr val="222222"/>
              </a:solidFill>
              <a:effectLst/>
              <a:latin typeface="Arial" panose="020B0604020202020204" pitchFamily="34" charset="0"/>
            </a:endParaRPr>
          </a:p>
          <a:p>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6"/>
              </a:rPr>
              <a:t>https://doi.org/10.48550/arXiv.2201.08309</a:t>
            </a:r>
            <a:endParaRPr lang="fr-FR" sz="1600" b="0" i="0">
              <a:solidFill>
                <a:srgbClr val="212529"/>
              </a:solidFill>
              <a:effectLst/>
              <a:latin typeface="Poppins-Regular"/>
            </a:endParaRPr>
          </a:p>
          <a:p>
            <a:r>
              <a:rPr lang="en-US" sz="1600"/>
              <a:t>Camps, D., Lin, L., Van </a:t>
            </a:r>
            <a:r>
              <a:rPr lang="en-US" sz="1600" err="1"/>
              <a:t>Beeumen</a:t>
            </a:r>
            <a:r>
              <a:rPr lang="en-US" sz="1600"/>
              <a:t>, R., &amp; Yang, C. (2024). Explicit quantum circuits for block encodings of certain sparse matrices. SIAM Journal on Matrix Analysis and Applications, 45(1), 801-827. </a:t>
            </a:r>
            <a:r>
              <a:rPr lang="en-US" sz="1800">
                <a:hlinkClick r:id="rId7"/>
              </a:rPr>
              <a:t>https://doi.org/10.48550/arXiv.2203.10236</a:t>
            </a:r>
            <a:endParaRPr lang="en-US"/>
          </a:p>
          <a:p>
            <a:endParaRPr lang="en-IN" sz="1600" b="0" i="0">
              <a:solidFill>
                <a:srgbClr val="222222"/>
              </a:solidFill>
              <a:effectLst/>
              <a:latin typeface="Arial" panose="020B0604020202020204" pitchFamily="34" charset="0"/>
            </a:endParaRPr>
          </a:p>
          <a:p>
            <a:endParaRPr lang="en-US" sz="24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64267D2-2A03-D4C2-C265-9B0D308E7E00}"/>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056389E1-0623-7EB3-910D-5336545992CF}"/>
              </a:ext>
            </a:extLst>
          </p:cNvPr>
          <p:cNvSpPr>
            <a:spLocks noGrp="1"/>
          </p:cNvSpPr>
          <p:nvPr>
            <p:ph type="sldNum" sz="quarter" idx="12"/>
          </p:nvPr>
        </p:nvSpPr>
        <p:spPr/>
        <p:txBody>
          <a:bodyPr/>
          <a:lstStyle/>
          <a:p>
            <a:fld id="{9EFCAA85-8796-4B17-9CA3-4CB18724EF60}" type="slidenum">
              <a:rPr lang="en-US" smtClean="0"/>
              <a:t>60</a:t>
            </a:fld>
            <a:endParaRPr lang="en-US"/>
          </a:p>
        </p:txBody>
      </p:sp>
    </p:spTree>
    <p:extLst>
      <p:ext uri="{BB962C8B-B14F-4D97-AF65-F5344CB8AC3E}">
        <p14:creationId xmlns:p14="http://schemas.microsoft.com/office/powerpoint/2010/main" val="382412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EFC4-7A1A-93AD-2F32-110BC8265521}"/>
              </a:ext>
            </a:extLst>
          </p:cNvPr>
          <p:cNvSpPr>
            <a:spLocks noGrp="1"/>
          </p:cNvSpPr>
          <p:nvPr>
            <p:ph type="title"/>
          </p:nvPr>
        </p:nvSpPr>
        <p:spPr/>
        <p:txBody>
          <a:bodyPr/>
          <a:lstStyle/>
          <a:p>
            <a:r>
              <a:rPr lang="en-IN"/>
              <a:t>Shor’s Algorithm</a:t>
            </a:r>
            <a:endParaRPr lang="en-US"/>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pPr marL="285750" indent="-285750" algn="l">
                            <a:buFont typeface="Arial" panose="020B0604020202020204" pitchFamily="34" charset="0"/>
                            <a:buChar char="•"/>
                          </a:pPr>
                          <a:r>
                            <a:rPr lang="en-IN" sz="2000"/>
                            <a:t>The best-known algorithm asymptotically gives a bit complexity of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𝑒</m:t>
                                  </m:r>
                                </m:e>
                                <m:sup>
                                  <m:r>
                                    <a:rPr lang="en-IN" sz="2000" b="0" i="1" smtClean="0">
                                      <a:latin typeface="Cambria Math" panose="02040503050406030204" pitchFamily="18" charset="0"/>
                                    </a:rPr>
                                    <m:t>1.9</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3</m:t>
                                          </m:r>
                                        </m:den>
                                      </m:f>
                                    </m:sup>
                                  </m:sSup>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sup>
                                  </m:sSup>
                                  <m:r>
                                    <a:rPr lang="en-IN" sz="2000" b="0" i="1" smtClean="0">
                                      <a:latin typeface="Cambria Math" panose="02040503050406030204" pitchFamily="18" charset="0"/>
                                    </a:rPr>
                                    <m:t> </m:t>
                                  </m:r>
                                </m:sup>
                              </m:sSup>
                              <m:r>
                                <a:rPr lang="en-IN" sz="2000" b="0" i="1" smtClean="0">
                                  <a:latin typeface="Cambria Math" panose="02040503050406030204" pitchFamily="18" charset="0"/>
                                </a:rPr>
                                <m:t>)</m:t>
                              </m:r>
                            </m:oMath>
                          </a14:m>
                          <a:r>
                            <a:rPr lang="en-US" sz="2000"/>
                            <a:t> using the </a:t>
                          </a:r>
                          <a:r>
                            <a:rPr lang="en-US" sz="2000" err="1"/>
                            <a:t>Erastorthenes</a:t>
                          </a:r>
                          <a:r>
                            <a:rPr lang="en-US" sz="2000"/>
                            <a:t> number-field sieve.</a:t>
                          </a:r>
                        </a:p>
                      </a:txBody>
                      <a:tcPr/>
                    </a:tc>
                    <a:tc>
                      <a:txBody>
                        <a:bodyPr/>
                        <a:lstStyle/>
                        <a:p>
                          <a:pPr marL="285750" indent="-285750" algn="l">
                            <a:buFont typeface="Arial" panose="020B0604020202020204" pitchFamily="34" charset="0"/>
                            <a:buChar char="•"/>
                          </a:pPr>
                          <a:r>
                            <a:rPr lang="en-IN" sz="2000"/>
                            <a:t>Shor’s Algorithm</a:t>
                          </a:r>
                          <a:r>
                            <a:rPr lang="en-IN" sz="2000">
                              <a:sym typeface="Wingdings" panose="05000000000000000000" pitchFamily="2" charset="2"/>
                            </a:rPr>
                            <a:t>:</a:t>
                          </a:r>
                          <a:r>
                            <a:rPr lang="en-IN" sz="2000"/>
                            <a:t> </a:t>
                          </a:r>
                          <a14:m>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r>
                                    <a:rPr lang="en-IN" sz="2000" b="0" i="1" smtClean="0">
                                      <a:latin typeface="Cambria Math" panose="02040503050406030204" pitchFamily="18" charset="0"/>
                                    </a:rPr>
                                    <m:t>)</m:t>
                                  </m:r>
                                </m:e>
                              </m:func>
                              <m:r>
                                <a:rPr lang="en-IN" sz="2000" b="0" i="1" smtClean="0">
                                  <a:latin typeface="Cambria Math" panose="02040503050406030204" pitchFamily="18" charset="0"/>
                                </a:rPr>
                                <m:t>)</m:t>
                              </m:r>
                            </m:oMath>
                          </a14:m>
                          <a:endParaRPr lang="en-US" sz="2000"/>
                        </a:p>
                      </a:txBody>
                      <a:tcPr/>
                    </a:tc>
                    <a:extLst>
                      <a:ext uri="{0D108BD9-81ED-4DB2-BD59-A6C34878D82A}">
                        <a16:rowId xmlns:a16="http://schemas.microsoft.com/office/drawing/2014/main" val="2717711181"/>
                      </a:ext>
                    </a:extLst>
                  </a:tr>
                </a:tbl>
              </a:graphicData>
            </a:graphic>
          </p:graphicFrame>
        </mc:Choice>
        <mc:Fallback xmlns="">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endParaRPr lang="en-US"/>
                        </a:p>
                      </a:txBody>
                      <a:tcPr>
                        <a:blipFill>
                          <a:blip r:embed="rId2"/>
                          <a:stretch>
                            <a:fillRect l="-155" t="-17673" r="-100773" b="-447"/>
                          </a:stretch>
                        </a:blipFill>
                      </a:tcPr>
                    </a:tc>
                    <a:tc>
                      <a:txBody>
                        <a:bodyPr/>
                        <a:lstStyle/>
                        <a:p>
                          <a:endParaRPr lang="en-US"/>
                        </a:p>
                      </a:txBody>
                      <a:tcPr>
                        <a:blipFill>
                          <a:blip r:embed="rId2"/>
                          <a:stretch>
                            <a:fillRect l="-100155" t="-17673" r="-773" b="-447"/>
                          </a:stretch>
                        </a:blipFill>
                      </a:tcPr>
                    </a:tc>
                    <a:extLst>
                      <a:ext uri="{0D108BD9-81ED-4DB2-BD59-A6C34878D82A}">
                        <a16:rowId xmlns:a16="http://schemas.microsoft.com/office/drawing/2014/main" val="2717711181"/>
                      </a:ext>
                    </a:extLst>
                  </a:tr>
                </a:tbl>
              </a:graphicData>
            </a:graphic>
          </p:graphicFrame>
        </mc:Fallback>
      </mc:AlternateContent>
      <p:sp>
        <p:nvSpPr>
          <p:cNvPr id="4" name="Date Placeholder 3">
            <a:extLst>
              <a:ext uri="{FF2B5EF4-FFF2-40B4-BE49-F238E27FC236}">
                <a16:creationId xmlns:a16="http://schemas.microsoft.com/office/drawing/2014/main" id="{05462033-F280-DBD2-A1F0-69130FD5B292}"/>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1272594D-5E09-753C-1087-BAC6768B51C7}"/>
              </a:ext>
            </a:extLst>
          </p:cNvPr>
          <p:cNvSpPr>
            <a:spLocks noGrp="1"/>
          </p:cNvSpPr>
          <p:nvPr>
            <p:ph type="sldNum" sz="quarter" idx="12"/>
          </p:nvPr>
        </p:nvSpPr>
        <p:spPr/>
        <p:txBody>
          <a:bodyPr/>
          <a:lstStyle/>
          <a:p>
            <a:fld id="{9EFCAA85-8796-4B17-9CA3-4CB18724EF60}" type="slidenum">
              <a:rPr lang="en-US" smtClean="0"/>
              <a:t>7</a:t>
            </a:fld>
            <a:endParaRPr lang="en-US"/>
          </a:p>
        </p:txBody>
      </p:sp>
      <p:sp>
        <p:nvSpPr>
          <p:cNvPr id="10" name="Rectangle 3">
            <a:extLst>
              <a:ext uri="{FF2B5EF4-FFF2-40B4-BE49-F238E27FC236}">
                <a16:creationId xmlns:a16="http://schemas.microsoft.com/office/drawing/2014/main" id="{A04A6B1F-80E5-2171-BE37-9362AB8AA513}"/>
              </a:ext>
            </a:extLst>
          </p:cNvPr>
          <p:cNvSpPr>
            <a:spLocks noChangeArrowheads="1"/>
          </p:cNvSpPr>
          <p:nvPr/>
        </p:nvSpPr>
        <p:spPr bwMode="auto">
          <a:xfrm>
            <a:off x="1936865" y="6167478"/>
            <a:ext cx="61265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B30830-07CC-3264-BA6E-9D87E2EB520D}"/>
                  </a:ext>
                </a:extLst>
              </p:cNvPr>
              <p:cNvSpPr txBox="1"/>
              <p:nvPr/>
            </p:nvSpPr>
            <p:spPr>
              <a:xfrm>
                <a:off x="628650" y="1620406"/>
                <a:ext cx="7057505" cy="1279646"/>
              </a:xfrm>
              <a:prstGeom prst="rect">
                <a:avLst/>
              </a:prstGeom>
              <a:noFill/>
            </p:spPr>
            <p:txBody>
              <a:bodyPr wrap="square" rtlCol="0">
                <a:spAutoFit/>
              </a:bodyPr>
              <a:lstStyle/>
              <a:p>
                <a:r>
                  <a:rPr lang="en-IN" sz="2400" b="1"/>
                  <a:t>The Problem Definition:</a:t>
                </a:r>
              </a:p>
              <a:p>
                <a:r>
                  <a:rPr lang="en-IN" sz="2400"/>
                  <a:t>Given a positive integer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≥2</m:t>
                    </m:r>
                  </m:oMath>
                </a14:m>
                <a:r>
                  <a:rPr lang="en-US" sz="2400"/>
                  <a:t>. </a:t>
                </a:r>
              </a:p>
              <a:p>
                <a:r>
                  <a:rPr lang="en-US" sz="2400"/>
                  <a:t>Output its prime factorization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1</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1</m:t>
                            </m:r>
                          </m:sub>
                        </m:sSub>
                      </m:sup>
                    </m:sSubSup>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𝑚</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𝑚</m:t>
                            </m:r>
                          </m:sub>
                        </m:sSub>
                      </m:sup>
                    </m:sSubSup>
                  </m:oMath>
                </a14:m>
                <a:endParaRPr lang="en-US" sz="2400"/>
              </a:p>
            </p:txBody>
          </p:sp>
        </mc:Choice>
        <mc:Fallback xmlns="">
          <p:sp>
            <p:nvSpPr>
              <p:cNvPr id="11" name="TextBox 10">
                <a:extLst>
                  <a:ext uri="{FF2B5EF4-FFF2-40B4-BE49-F238E27FC236}">
                    <a16:creationId xmlns:a16="http://schemas.microsoft.com/office/drawing/2014/main" id="{95B30830-07CC-3264-BA6E-9D87E2EB520D}"/>
                  </a:ext>
                </a:extLst>
              </p:cNvPr>
              <p:cNvSpPr txBox="1">
                <a:spLocks noRot="1" noChangeAspect="1" noMove="1" noResize="1" noEditPoints="1" noAdjustHandles="1" noChangeArrowheads="1" noChangeShapeType="1" noTextEdit="1"/>
              </p:cNvSpPr>
              <p:nvPr/>
            </p:nvSpPr>
            <p:spPr>
              <a:xfrm>
                <a:off x="628650" y="1620406"/>
                <a:ext cx="7057505" cy="1279646"/>
              </a:xfrm>
              <a:prstGeom prst="rect">
                <a:avLst/>
              </a:prstGeom>
              <a:blipFill>
                <a:blip r:embed="rId4"/>
                <a:stretch>
                  <a:fillRect l="-1295" t="-3810" b="-85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CDE8EF0-23B8-D8F7-C9A5-603773A4B92B}"/>
              </a:ext>
            </a:extLst>
          </p:cNvPr>
          <p:cNvSpPr txBox="1"/>
          <p:nvPr/>
        </p:nvSpPr>
        <p:spPr>
          <a:xfrm>
            <a:off x="6034654" y="4396317"/>
            <a:ext cx="2480695"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Exponential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709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7"/>
                                        </p:tgtEl>
                                      </p:cBhvr>
                                    </p:animEffect>
                                    <p:animScale>
                                      <p:cBhvr>
                                        <p:cTn id="2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5663-6503-9E98-55EF-C11A5E091A8B}"/>
              </a:ext>
            </a:extLst>
          </p:cNvPr>
          <p:cNvSpPr>
            <a:spLocks noGrp="1"/>
          </p:cNvSpPr>
          <p:nvPr>
            <p:ph type="title"/>
          </p:nvPr>
        </p:nvSpPr>
        <p:spPr/>
        <p:txBody>
          <a:bodyPr/>
          <a:lstStyle/>
          <a:p>
            <a:r>
              <a:rPr lang="en-IN"/>
              <a:t>HHL Algorithm</a:t>
            </a:r>
            <a:endParaRPr lang="en-US"/>
          </a:p>
        </p:txBody>
      </p:sp>
      <p:sp>
        <p:nvSpPr>
          <p:cNvPr id="4" name="Date Placeholder 3">
            <a:extLst>
              <a:ext uri="{FF2B5EF4-FFF2-40B4-BE49-F238E27FC236}">
                <a16:creationId xmlns:a16="http://schemas.microsoft.com/office/drawing/2014/main" id="{0252E953-7C63-F188-B3B1-A7F9C3053B24}"/>
              </a:ext>
            </a:extLst>
          </p:cNvPr>
          <p:cNvSpPr>
            <a:spLocks noGrp="1"/>
          </p:cNvSpPr>
          <p:nvPr>
            <p:ph type="dt" sz="half" idx="10"/>
          </p:nvPr>
        </p:nvSpPr>
        <p:spPr/>
        <p:txBody>
          <a:bodyPr/>
          <a:lstStyle/>
          <a:p>
            <a:fld id="{9A374FA6-C65A-4F94-9F33-CC4E5DB85246}" type="datetime1">
              <a:rPr lang="en-US" smtClean="0"/>
              <a:t>12/14/2024</a:t>
            </a:fld>
            <a:endParaRPr lang="en-US"/>
          </a:p>
        </p:txBody>
      </p:sp>
      <p:sp>
        <p:nvSpPr>
          <p:cNvPr id="5" name="Slide Number Placeholder 4">
            <a:extLst>
              <a:ext uri="{FF2B5EF4-FFF2-40B4-BE49-F238E27FC236}">
                <a16:creationId xmlns:a16="http://schemas.microsoft.com/office/drawing/2014/main" id="{CD520323-0053-F82F-AEB5-AF3DAF763616}"/>
              </a:ext>
            </a:extLst>
          </p:cNvPr>
          <p:cNvSpPr>
            <a:spLocks noGrp="1"/>
          </p:cNvSpPr>
          <p:nvPr>
            <p:ph type="sldNum" sz="quarter" idx="12"/>
          </p:nvPr>
        </p:nvSpPr>
        <p:spPr/>
        <p:txBody>
          <a:bodyPr/>
          <a:lstStyle/>
          <a:p>
            <a:fld id="{9EFCAA85-8796-4B17-9CA3-4CB18724EF60}" type="slidenum">
              <a:rPr lang="en-US" smtClean="0"/>
              <a:t>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28BE0E-3104-4CAE-0B83-53130FB821AA}"/>
                  </a:ext>
                </a:extLst>
              </p:cNvPr>
              <p:cNvSpPr txBox="1"/>
              <p:nvPr/>
            </p:nvSpPr>
            <p:spPr>
              <a:xfrm>
                <a:off x="628650" y="1596239"/>
                <a:ext cx="7886699" cy="923330"/>
              </a:xfrm>
              <a:prstGeom prst="rect">
                <a:avLst/>
              </a:prstGeom>
              <a:noFill/>
            </p:spPr>
            <p:txBody>
              <a:bodyPr wrap="square" rtlCol="0">
                <a:spAutoFit/>
              </a:bodyPr>
              <a:lstStyle/>
              <a:p>
                <a:pPr algn="just"/>
                <a:r>
                  <a:rPr lang="en-IN" b="1">
                    <a:latin typeface="Times New Roman" panose="02020603050405020304" pitchFamily="18" charset="0"/>
                    <a:cs typeface="Times New Roman" panose="02020603050405020304" pitchFamily="18" charset="0"/>
                  </a:rPr>
                  <a:t>Quantum linear System problem (QLSP):</a:t>
                </a:r>
              </a:p>
              <a:p>
                <a:pPr algn="just"/>
                <a:r>
                  <a:rPr lang="en-IN">
                    <a:latin typeface="Times New Roman" panose="02020603050405020304" pitchFamily="18" charset="0"/>
                    <a:cs typeface="Times New Roman" panose="02020603050405020304" pitchFamily="18" charset="0"/>
                  </a:rPr>
                  <a:t>Given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and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find </a:t>
                </a:r>
                <a14:m>
                  <m:oMath xmlns:m="http://schemas.openxmlformats.org/officeDocument/2006/math">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such that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r>
                      <a:rPr lang="en-IN" b="0" i="1" smtClean="0">
                        <a:latin typeface="Cambria Math" panose="02040503050406030204" pitchFamily="18" charset="0"/>
                      </a:rPr>
                      <m:t>≤</m:t>
                    </m:r>
                    <m:r>
                      <a:rPr lang="en-IN" b="0" i="1" smtClean="0">
                        <a:latin typeface="Cambria Math" panose="02040503050406030204" pitchFamily="18" charset="0"/>
                      </a:rPr>
                      <m:t>𝜖</m:t>
                    </m:r>
                  </m:oMath>
                </a14:m>
                <a:r>
                  <a:rPr lang="en-US">
                    <a:latin typeface="Times New Roman" panose="02020603050405020304" pitchFamily="18" charset="0"/>
                    <a:cs typeface="Times New Roman" panose="02020603050405020304" pitchFamily="18" charset="0"/>
                  </a:rPr>
                  <a:t> for some </a:t>
                </a:r>
                <a14:m>
                  <m:oMath xmlns:m="http://schemas.openxmlformats.org/officeDocument/2006/math">
                    <m:r>
                      <a:rPr lang="en-IN" b="0" i="1" smtClean="0">
                        <a:latin typeface="Cambria Math" panose="02040503050406030204" pitchFamily="18" charset="0"/>
                      </a:rPr>
                      <m:t>𝜖</m:t>
                    </m:r>
                    <m:r>
                      <a:rPr lang="en-IN" b="0" i="1" smtClean="0">
                        <a:latin typeface="Cambria Math" panose="02040503050406030204" pitchFamily="18" charset="0"/>
                      </a:rPr>
                      <m:t>&gt;0</m:t>
                    </m:r>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is the exact solution satisfying </a:t>
                </a:r>
                <a14:m>
                  <m:oMath xmlns:m="http://schemas.openxmlformats.org/officeDocument/2006/math">
                    <m:r>
                      <a:rPr lang="en-IN" b="0" i="1" smtClean="0">
                        <a:latin typeface="Cambria Math" panose="02040503050406030204" pitchFamily="18" charset="0"/>
                      </a:rPr>
                      <m:t>𝐴</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1D28BE0E-3104-4CAE-0B83-53130FB821AA}"/>
                  </a:ext>
                </a:extLst>
              </p:cNvPr>
              <p:cNvSpPr txBox="1">
                <a:spLocks noRot="1" noChangeAspect="1" noMove="1" noResize="1" noEditPoints="1" noAdjustHandles="1" noChangeArrowheads="1" noChangeShapeType="1" noTextEdit="1"/>
              </p:cNvSpPr>
              <p:nvPr/>
            </p:nvSpPr>
            <p:spPr>
              <a:xfrm>
                <a:off x="628650" y="1596239"/>
                <a:ext cx="7886699" cy="923330"/>
              </a:xfrm>
              <a:prstGeom prst="rect">
                <a:avLst/>
              </a:prstGeom>
              <a:blipFill>
                <a:blip r:embed="rId2"/>
                <a:stretch>
                  <a:fillRect l="-618" t="-3974" r="-696" b="-99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7404355-22BE-9D5F-9BCC-6BD5ECA8A7A3}"/>
              </a:ext>
            </a:extLst>
          </p:cNvPr>
          <p:cNvSpPr txBox="1"/>
          <p:nvPr/>
        </p:nvSpPr>
        <p:spPr>
          <a:xfrm>
            <a:off x="1659467" y="6362873"/>
            <a:ext cx="6403973" cy="461665"/>
          </a:xfrm>
          <a:prstGeom prst="rect">
            <a:avLst/>
          </a:prstGeom>
          <a:noFill/>
        </p:spPr>
        <p:txBody>
          <a:bodyPr wrap="square">
            <a:spAutoFit/>
          </a:bodyPr>
          <a:lstStyle/>
          <a:p>
            <a:r>
              <a:rPr lang="en-US" sz="12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200" b="0" i="1">
                <a:solidFill>
                  <a:srgbClr val="222222"/>
                </a:solidFill>
                <a:effectLst/>
                <a:latin typeface="Times New Roman" panose="02020603050405020304" pitchFamily="18" charset="0"/>
                <a:cs typeface="Times New Roman" panose="02020603050405020304" pitchFamily="18" charset="0"/>
              </a:rPr>
              <a:t>Physical review letters</a:t>
            </a:r>
            <a:r>
              <a:rPr lang="en-US" sz="1200" b="0" i="0">
                <a:solidFill>
                  <a:srgbClr val="222222"/>
                </a:solidFill>
                <a:effectLst/>
                <a:latin typeface="Times New Roman" panose="02020603050405020304" pitchFamily="18" charset="0"/>
                <a:cs typeface="Times New Roman" panose="02020603050405020304" pitchFamily="18" charset="0"/>
              </a:rPr>
              <a:t>, </a:t>
            </a:r>
            <a:r>
              <a:rPr lang="en-US" sz="1200" b="0" i="1">
                <a:solidFill>
                  <a:srgbClr val="222222"/>
                </a:solidFill>
                <a:effectLst/>
                <a:latin typeface="Times New Roman" panose="02020603050405020304" pitchFamily="18" charset="0"/>
                <a:cs typeface="Times New Roman" panose="02020603050405020304" pitchFamily="18" charset="0"/>
              </a:rPr>
              <a:t>103</a:t>
            </a:r>
            <a:r>
              <a:rPr lang="en-US" sz="1200" b="0" i="0">
                <a:solidFill>
                  <a:srgbClr val="222222"/>
                </a:solidFill>
                <a:effectLst/>
                <a:latin typeface="Times New Roman" panose="02020603050405020304" pitchFamily="18" charset="0"/>
                <a:cs typeface="Times New Roman" panose="02020603050405020304" pitchFamily="18" charset="0"/>
              </a:rPr>
              <a:t>(15), 150502.</a:t>
            </a:r>
            <a:r>
              <a:rPr lang="en-US" sz="1200" b="0" i="0">
                <a:solidFill>
                  <a:srgbClr val="222222"/>
                </a:solidFill>
                <a:effectLst/>
                <a:latin typeface="Times New Roman" panose="02020603050405020304" pitchFamily="18" charset="0"/>
                <a:cs typeface="Times New Roman" panose="02020603050405020304" pitchFamily="18" charset="0"/>
                <a:hlinkClick r:id="rId3"/>
              </a:rPr>
              <a:t>https://doi.org/10.1103/PhysRevLett.103.150502</a:t>
            </a: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53994">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Guass Elimination (with partial pivoting):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LU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QR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Steepest Descent: </a:t>
                          </a:r>
                          <a14:m>
                            <m:oMath xmlns:m="http://schemas.openxmlformats.org/officeDocument/2006/math">
                              <m:r>
                                <a:rPr lang="en-IN" sz="1800" b="0" i="1" smtClean="0">
                                  <a:latin typeface="Cambria Math" panose="02040503050406030204" pitchFamily="18" charset="0"/>
                                </a:rPr>
                                <m:t>𝑂</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𝑠𝑁</m:t>
                                  </m:r>
                                  <m:r>
                                    <a:rPr lang="en-IN" sz="1800" b="0" i="1" smtClean="0">
                                      <a:latin typeface="Cambria Math" panose="02040503050406030204" pitchFamily="18" charset="0"/>
                                    </a:rPr>
                                    <m:t>𝜅</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e>
                              </m:d>
                            </m:oMath>
                          </a14:m>
                          <a:endParaRPr lang="en-IN" sz="1800" b="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Conjugate Gradient: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𝑠𝑁</m:t>
                              </m:r>
                              <m:rad>
                                <m:radPr>
                                  <m:degHide m:val="on"/>
                                  <m:ctrlPr>
                                    <a:rPr lang="en-IN" sz="1800" b="0" i="1" smtClean="0">
                                      <a:latin typeface="Cambria Math" panose="02040503050406030204" pitchFamily="18" charset="0"/>
                                    </a:rPr>
                                  </m:ctrlPr>
                                </m:radPr>
                                <m:deg/>
                                <m:e>
                                  <m:r>
                                    <a:rPr lang="en-IN" sz="1800" b="0" i="1" smtClean="0">
                                      <a:latin typeface="Cambria Math" panose="02040503050406030204" pitchFamily="18" charset="0"/>
                                    </a:rPr>
                                    <m:t>𝜅</m:t>
                                  </m:r>
                                </m:e>
                              </m:rad>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a:latin typeface="Times New Roman" panose="02020603050405020304" pitchFamily="18" charset="0"/>
                              <a:cs typeface="Times New Roman" panose="02020603050405020304" pitchFamily="18" charset="0"/>
                            </a:rPr>
                            <a:t>Harrow-Hassidim-Lloyd Algorithm: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𝑝𝑜𝑙𝑦</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𝑛</m:t>
                                          </m:r>
                                        </m:e>
                                      </m:d>
                                      <m:r>
                                        <a:rPr lang="en-IN" sz="1800" b="0" i="1" smtClean="0">
                                          <a:latin typeface="Cambria Math" panose="02040503050406030204" pitchFamily="18" charset="0"/>
                                        </a:rPr>
                                        <m:t>𝜅</m:t>
                                      </m:r>
                                    </m:e>
                                    <m:sup>
                                      <m:r>
                                        <a:rPr lang="en-IN" sz="1800" b="0" i="1" smtClean="0">
                                          <a:latin typeface="Cambria Math" panose="02040503050406030204" pitchFamily="18" charset="0"/>
                                        </a:rPr>
                                        <m:t>2</m:t>
                                      </m:r>
                                    </m:sup>
                                  </m:sSup>
                                </m:num>
                                <m:den>
                                  <m:r>
                                    <a:rPr lang="en-IN" sz="1800" b="0" i="1" smtClean="0">
                                      <a:latin typeface="Cambria Math" panose="02040503050406030204" pitchFamily="18" charset="0"/>
                                    </a:rPr>
                                    <m:t>𝜖</m:t>
                                  </m:r>
                                </m:den>
                              </m:f>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where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2</m:t>
                                  </m:r>
                                </m:e>
                                <m:sup>
                                  <m:r>
                                    <a:rPr lang="en-IN" sz="1800" b="0" i="1" smtClean="0">
                                      <a:latin typeface="Cambria Math" panose="02040503050406030204" pitchFamily="18" charset="0"/>
                                    </a:rPr>
                                    <m:t>𝑛</m:t>
                                  </m:r>
                                </m:sup>
                              </m:sSup>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Improvements: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𝜅</m:t>
                                  </m:r>
                                </m:e>
                                <m:sup>
                                  <m:r>
                                    <a:rPr lang="en-IN" sz="1800" b="0" i="1" smtClean="0">
                                      <a:latin typeface="Cambria Math" panose="02040503050406030204" pitchFamily="18" charset="0"/>
                                      <a:cs typeface="Times New Roman" panose="02020603050405020304" pitchFamily="18" charset="0"/>
                                    </a:rPr>
                                    <m:t>2</m:t>
                                  </m:r>
                                </m:sup>
                              </m:sSup>
                              <m:r>
                                <a:rPr lang="en-IN" sz="1800" b="0" i="1" smtClean="0">
                                  <a:latin typeface="Cambria Math" panose="02040503050406030204" pitchFamily="18" charset="0"/>
                                  <a:cs typeface="Times New Roman" panose="02020603050405020304" pitchFamily="18" charset="0"/>
                                </a:rPr>
                                <m:t>𝑠𝑛</m:t>
                              </m:r>
                              <m:r>
                                <a:rPr lang="en-IN" sz="1800" b="0" i="1" smtClean="0">
                                  <a:latin typeface="Cambria Math" panose="02040503050406030204" pitchFamily="18" charset="0"/>
                                  <a:cs typeface="Times New Roman" panose="02020603050405020304" pitchFamily="18" charset="0"/>
                                </a:rPr>
                                <m:t> </m:t>
                              </m:r>
                              <m:r>
                                <m:rPr>
                                  <m:lit/>
                                </m:rPr>
                                <a:rPr lang="en-IN" sz="1800" b="0" i="1" smtClean="0">
                                  <a:latin typeface="Cambria Math" panose="02040503050406030204" pitchFamily="18" charset="0"/>
                                  <a:cs typeface="Times New Roman" panose="02020603050405020304" pitchFamily="18" charset="0"/>
                                </a:rPr>
                                <m:t> </m:t>
                              </m:r>
                              <m:r>
                                <m:rPr>
                                  <m:sty m:val="p"/>
                                </m:rPr>
                                <a:rPr lang="en-IN" sz="1800" b="0" i="1" smtClean="0">
                                  <a:latin typeface="Cambria Math" panose="02040503050406030204" pitchFamily="18" charset="0"/>
                                  <a:cs typeface="Times New Roman" panose="02020603050405020304" pitchFamily="18" charset="0"/>
                                </a:rPr>
                                <m:t>log</m:t>
                              </m:r>
                              <m:r>
                                <a:rPr lang="en-IN" sz="1800" b="0" i="1" smtClean="0">
                                  <a:latin typeface="Cambria Math" panose="02040503050406030204" pitchFamily="18" charset="0"/>
                                  <a:cs typeface="Times New Roman" panose="02020603050405020304" pitchFamily="18" charset="0"/>
                                </a:rPr>
                                <m:t> </m:t>
                              </m:r>
                              <m:d>
                                <m:dPr>
                                  <m:ctrlPr>
                                    <a:rPr lang="en-IN" sz="1800" b="0" i="1" smtClean="0">
                                      <a:latin typeface="Cambria Math" panose="02040503050406030204" pitchFamily="18" charset="0"/>
                                      <a:cs typeface="Times New Roman" panose="02020603050405020304" pitchFamily="18" charset="0"/>
                                    </a:rPr>
                                  </m:ctrlPr>
                                </m:dPr>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d>
                              <m:r>
                                <a:rPr lang="en-IN" sz="1800" b="0" i="1" smtClean="0">
                                  <a:latin typeface="Cambria Math" panose="02040503050406030204" pitchFamily="18" charset="0"/>
                                  <a:cs typeface="Times New Roman" panose="02020603050405020304" pitchFamily="18" charset="0"/>
                                </a:rPr>
                                <m:t>) </m:t>
                              </m:r>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Variable-time Amplitude amplification: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𝜅</m:t>
                              </m:r>
                              <m:r>
                                <a:rPr lang="en-IN" sz="1800" b="0" i="1" smtClean="0">
                                  <a:latin typeface="Cambria Math" panose="02040503050406030204" pitchFamily="18" charset="0"/>
                                  <a:cs typeface="Times New Roman" panose="02020603050405020304" pitchFamily="18" charset="0"/>
                                </a:rPr>
                                <m:t>𝑠𝑛</m:t>
                              </m:r>
                              <m:func>
                                <m:funcPr>
                                  <m:ctrlPr>
                                    <a:rPr lang="en-IN" sz="1800" b="0" i="1" smtClean="0">
                                      <a:latin typeface="Cambria Math" panose="02040503050406030204" pitchFamily="18" charset="0"/>
                                      <a:cs typeface="Times New Roman" panose="02020603050405020304" pitchFamily="18" charset="0"/>
                                    </a:rPr>
                                  </m:ctrlPr>
                                </m:funcPr>
                                <m:fName>
                                  <m:r>
                                    <m:rPr>
                                      <m:sty m:val="p"/>
                                    </m:rPr>
                                    <a:rPr lang="en-IN" sz="1800" b="0" i="0" smtClean="0">
                                      <a:latin typeface="Cambria Math" panose="02040503050406030204" pitchFamily="18" charset="0"/>
                                      <a:cs typeface="Times New Roman" panose="02020603050405020304" pitchFamily="18" charset="0"/>
                                    </a:rPr>
                                    <m:t>log</m:t>
                                  </m:r>
                                </m:fName>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func>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Requires exponential measurements to determine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𝑥</m:t>
                              </m:r>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But can be used as a subroutine/ leverage some function of operator</a:t>
                          </a:r>
                        </a:p>
                      </a:txBody>
                      <a:tcPr/>
                    </a:tc>
                    <a:extLst>
                      <a:ext uri="{0D108BD9-81ED-4DB2-BD59-A6C34878D82A}">
                        <a16:rowId xmlns:a16="http://schemas.microsoft.com/office/drawing/2014/main" val="2302196306"/>
                      </a:ext>
                    </a:extLst>
                  </a:tr>
                </a:tbl>
              </a:graphicData>
            </a:graphic>
          </p:graphicFrame>
        </mc:Choice>
        <mc:Fallback xmlns="">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96240">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endParaRPr lang="en-US"/>
                        </a:p>
                      </a:txBody>
                      <a:tcPr>
                        <a:blipFill>
                          <a:blip r:embed="rId4"/>
                          <a:stretch>
                            <a:fillRect l="-155" t="-13158" r="-100773" b="-564"/>
                          </a:stretch>
                        </a:blipFill>
                      </a:tcPr>
                    </a:tc>
                    <a:tc>
                      <a:txBody>
                        <a:bodyPr/>
                        <a:lstStyle/>
                        <a:p>
                          <a:endParaRPr lang="en-US"/>
                        </a:p>
                      </a:txBody>
                      <a:tcPr>
                        <a:blipFill>
                          <a:blip r:embed="rId4"/>
                          <a:stretch>
                            <a:fillRect l="-100155" t="-13158" r="-773" b="-564"/>
                          </a:stretch>
                        </a:blipFill>
                      </a:tcPr>
                    </a:tc>
                    <a:extLst>
                      <a:ext uri="{0D108BD9-81ED-4DB2-BD59-A6C34878D82A}">
                        <a16:rowId xmlns:a16="http://schemas.microsoft.com/office/drawing/2014/main" val="230219630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A30697-02DA-8596-863F-CF0CDAAAC556}"/>
                  </a:ext>
                </a:extLst>
              </p:cNvPr>
              <p:cNvSpPr txBox="1"/>
              <p:nvPr/>
            </p:nvSpPr>
            <p:spPr>
              <a:xfrm>
                <a:off x="3775165" y="5806116"/>
                <a:ext cx="1593668" cy="369332"/>
              </a:xfrm>
              <a:prstGeom prst="rect">
                <a:avLst/>
              </a:prstGeom>
              <a:noFill/>
            </p:spPr>
            <p:txBody>
              <a:bodyPr wrap="square" rtlCol="0">
                <a:spAutoFit/>
              </a:bodyPr>
              <a:lstStyle/>
              <a:p>
                <a:pPr algn="ctr"/>
                <a:r>
                  <a:rPr lang="en-IN" b="1"/>
                  <a:t>*</a:t>
                </a:r>
                <a14:m>
                  <m:oMath xmlns:m="http://schemas.openxmlformats.org/officeDocument/2006/math">
                    <m:r>
                      <a:rPr lang="en-IN" b="1" i="1" smtClean="0">
                        <a:latin typeface="Cambria Math" panose="02040503050406030204" pitchFamily="18" charset="0"/>
                      </a:rPr>
                      <m:t>𝑵</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𝟐</m:t>
                        </m:r>
                      </m:e>
                      <m:sup>
                        <m:r>
                          <a:rPr lang="en-IN" b="1" i="1" smtClean="0">
                            <a:latin typeface="Cambria Math" panose="02040503050406030204" pitchFamily="18" charset="0"/>
                          </a:rPr>
                          <m:t>𝒏</m:t>
                        </m:r>
                      </m:sup>
                    </m:sSup>
                  </m:oMath>
                </a14:m>
                <a:endParaRPr lang="en-US" b="1"/>
              </a:p>
            </p:txBody>
          </p:sp>
        </mc:Choice>
        <mc:Fallback xmlns="">
          <p:sp>
            <p:nvSpPr>
              <p:cNvPr id="3" name="TextBox 2">
                <a:extLst>
                  <a:ext uri="{FF2B5EF4-FFF2-40B4-BE49-F238E27FC236}">
                    <a16:creationId xmlns:a16="http://schemas.microsoft.com/office/drawing/2014/main" id="{38A30697-02DA-8596-863F-CF0CDAAAC556}"/>
                  </a:ext>
                </a:extLst>
              </p:cNvPr>
              <p:cNvSpPr txBox="1">
                <a:spLocks noRot="1" noChangeAspect="1" noMove="1" noResize="1" noEditPoints="1" noAdjustHandles="1" noChangeArrowheads="1" noChangeShapeType="1" noTextEdit="1"/>
              </p:cNvSpPr>
              <p:nvPr/>
            </p:nvSpPr>
            <p:spPr>
              <a:xfrm>
                <a:off x="3775165" y="5806116"/>
                <a:ext cx="1593668" cy="369332"/>
              </a:xfrm>
              <a:prstGeom prst="rect">
                <a:avLst/>
              </a:prstGeom>
              <a:blipFill>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71344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7B4-A1A8-528A-DCDD-43C4E13989BA}"/>
              </a:ext>
            </a:extLst>
          </p:cNvPr>
          <p:cNvSpPr>
            <a:spLocks noGrp="1"/>
          </p:cNvSpPr>
          <p:nvPr>
            <p:ph type="title"/>
          </p:nvPr>
        </p:nvSpPr>
        <p:spPr/>
        <p:txBody>
          <a:bodyPr/>
          <a:lstStyle/>
          <a:p>
            <a:r>
              <a:rPr lang="en-IN"/>
              <a:t>Classical vs Quantum Computing</a:t>
            </a:r>
            <a:endParaRPr lang="en-US"/>
          </a:p>
        </p:txBody>
      </p:sp>
      <p:sp>
        <p:nvSpPr>
          <p:cNvPr id="3" name="Text Placeholder 2">
            <a:extLst>
              <a:ext uri="{FF2B5EF4-FFF2-40B4-BE49-F238E27FC236}">
                <a16:creationId xmlns:a16="http://schemas.microsoft.com/office/drawing/2014/main" id="{4392B6B4-3C76-67BC-7389-D82BAEDC0B7A}"/>
              </a:ext>
            </a:extLst>
          </p:cNvPr>
          <p:cNvSpPr>
            <a:spLocks noGrp="1"/>
          </p:cNvSpPr>
          <p:nvPr>
            <p:ph type="body" idx="1"/>
          </p:nvPr>
        </p:nvSpPr>
        <p:spPr/>
        <p:txBody>
          <a:bodyPr/>
          <a:lstStyle/>
          <a:p>
            <a:r>
              <a:rPr lang="en-IN"/>
              <a:t>Pros and Cons</a:t>
            </a:r>
            <a:endParaRPr lang="en-US"/>
          </a:p>
        </p:txBody>
      </p:sp>
      <p:sp>
        <p:nvSpPr>
          <p:cNvPr id="4" name="Date Placeholder 3">
            <a:extLst>
              <a:ext uri="{FF2B5EF4-FFF2-40B4-BE49-F238E27FC236}">
                <a16:creationId xmlns:a16="http://schemas.microsoft.com/office/drawing/2014/main" id="{2E8406B0-33D8-8CFD-AFA7-49F928FCF8A3}"/>
              </a:ext>
            </a:extLst>
          </p:cNvPr>
          <p:cNvSpPr>
            <a:spLocks noGrp="1"/>
          </p:cNvSpPr>
          <p:nvPr>
            <p:ph type="dt" sz="half" idx="10"/>
          </p:nvPr>
        </p:nvSpPr>
        <p:spPr/>
        <p:txBody>
          <a:bodyPr/>
          <a:lstStyle/>
          <a:p>
            <a:fld id="{C043A2E4-E413-42F4-B6D3-CFEB1D9887B1}" type="datetime1">
              <a:rPr lang="en-US" smtClean="0"/>
              <a:t>12/14/2024</a:t>
            </a:fld>
            <a:endParaRPr lang="en-US"/>
          </a:p>
        </p:txBody>
      </p:sp>
      <p:sp>
        <p:nvSpPr>
          <p:cNvPr id="5" name="Slide Number Placeholder 4">
            <a:extLst>
              <a:ext uri="{FF2B5EF4-FFF2-40B4-BE49-F238E27FC236}">
                <a16:creationId xmlns:a16="http://schemas.microsoft.com/office/drawing/2014/main" id="{F69A841E-1ED2-499F-3567-396B6F32A213}"/>
              </a:ext>
            </a:extLst>
          </p:cNvPr>
          <p:cNvSpPr>
            <a:spLocks noGrp="1"/>
          </p:cNvSpPr>
          <p:nvPr>
            <p:ph type="sldNum" sz="quarter" idx="12"/>
          </p:nvPr>
        </p:nvSpPr>
        <p:spPr/>
        <p:txBody>
          <a:bodyPr/>
          <a:lstStyle/>
          <a:p>
            <a:fld id="{9EFCAA85-8796-4B17-9CA3-4CB18724EF60}" type="slidenum">
              <a:rPr lang="en-US" smtClean="0"/>
              <a:t>9</a:t>
            </a:fld>
            <a:endParaRPr lang="en-US"/>
          </a:p>
        </p:txBody>
      </p:sp>
    </p:spTree>
    <p:extLst>
      <p:ext uri="{BB962C8B-B14F-4D97-AF65-F5344CB8AC3E}">
        <p14:creationId xmlns:p14="http://schemas.microsoft.com/office/powerpoint/2010/main" val="247027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ISc-SERC-v2">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Sc-CDS-v2.potx" id="{59A8C1D1-1A3E-41D4-A4E0-35B357317F1F}" vid="{EC92949F-16A2-4175-BD07-89C1A40845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IISc-CDS-v2</Template>
  <TotalTime>2564</TotalTime>
  <Words>4996</Words>
  <Application>Microsoft Office PowerPoint</Application>
  <PresentationFormat>On-screen Show (4:3)</PresentationFormat>
  <Paragraphs>724</Paragraphs>
  <Slides>60</Slides>
  <Notes>10</Notes>
  <HiddenSlides>37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Arial</vt:lpstr>
      <vt:lpstr>Calibri</vt:lpstr>
      <vt:lpstr>Poppins-Regular</vt:lpstr>
      <vt:lpstr>Wingdings</vt:lpstr>
      <vt:lpstr>Times New Roman</vt:lpstr>
      <vt:lpstr>Arvo</vt:lpstr>
      <vt:lpstr>Cambria Math</vt:lpstr>
      <vt:lpstr>Courier New</vt:lpstr>
      <vt:lpstr>Economica</vt:lpstr>
      <vt:lpstr>Cousine</vt:lpstr>
      <vt:lpstr>IISc-SERC-v2</vt:lpstr>
      <vt:lpstr>Hybrid quantum-classical algorithms for large sparse eigenvalue problems </vt:lpstr>
      <vt:lpstr>Flow of the Presentation</vt:lpstr>
      <vt:lpstr>Quantum Computing</vt:lpstr>
      <vt:lpstr>PowerPoint Presentation</vt:lpstr>
      <vt:lpstr>Notable Applications</vt:lpstr>
      <vt:lpstr>Grover’s Algorithm: Unstructured Search</vt:lpstr>
      <vt:lpstr>Shor’s Algorithm</vt:lpstr>
      <vt:lpstr>HHL Algorithm</vt:lpstr>
      <vt:lpstr>Classical vs Quantum Computing</vt:lpstr>
      <vt:lpstr>Classical vs Quantum Computing</vt:lpstr>
      <vt:lpstr>The Challenges: All is not well!!</vt:lpstr>
      <vt:lpstr>Challenges continued…</vt:lpstr>
      <vt:lpstr>Solving Eigenvalue Problems</vt:lpstr>
      <vt:lpstr>Problem definition</vt:lpstr>
      <vt:lpstr>Classical Methods*</vt:lpstr>
      <vt:lpstr>PowerPoint Presentation</vt:lpstr>
      <vt:lpstr>PowerPoint Presentation</vt:lpstr>
      <vt:lpstr>Go Quantum</vt:lpstr>
      <vt:lpstr>Quantum Methods</vt:lpstr>
      <vt:lpstr>Quantum Phase Estimation</vt:lpstr>
      <vt:lpstr>Quantum Phase Estimation</vt:lpstr>
      <vt:lpstr>Quantum Phase Estimation</vt:lpstr>
      <vt:lpstr>Challenges with QPE</vt:lpstr>
      <vt:lpstr>Variational Quantum Eigensolver</vt:lpstr>
      <vt:lpstr>VQEs</vt:lpstr>
      <vt:lpstr>Variational Quantum Eigensolvers</vt:lpstr>
      <vt:lpstr>Our Problem  (To find n smallest Eigenvalues)</vt:lpstr>
      <vt:lpstr>Popular Subspace Iteration (SI) Methods</vt:lpstr>
      <vt:lpstr>Chebyshev Filtering</vt:lpstr>
      <vt:lpstr>Chebyshev Filtering</vt:lpstr>
      <vt:lpstr>PowerPoint Presentation</vt:lpstr>
      <vt:lpstr>Classical Chebyshev Filtering</vt:lpstr>
      <vt:lpstr>Chebyshev Filtered Subspace Iteration Algorithm</vt:lpstr>
      <vt:lpstr>Numerical Algorithm</vt:lpstr>
      <vt:lpstr>Subspace Iteration</vt:lpstr>
      <vt:lpstr>PowerPoint Presentation</vt:lpstr>
      <vt:lpstr>Quantum version of Chebyshev Filtered Subspace Iteration Algorithm</vt:lpstr>
      <vt:lpstr>Quantum ChFSI</vt:lpstr>
      <vt:lpstr>PowerPoint Presentation</vt:lpstr>
      <vt:lpstr>Quantum CHFSI</vt:lpstr>
      <vt:lpstr>Rayleigh Ritz Projection</vt:lpstr>
      <vt:lpstr>Qubitization</vt:lpstr>
      <vt:lpstr>Block Encoding of H</vt:lpstr>
      <vt:lpstr>Block encoding of rth Chebyshev polynomial</vt:lpstr>
      <vt:lpstr>Eigen-decomposition</vt:lpstr>
      <vt:lpstr>Subspace Rotation</vt:lpstr>
      <vt:lpstr>Quantum Algorithm for Subspace Rotation</vt:lpstr>
      <vt:lpstr>Linear Combination of Unitaries (LCU)</vt:lpstr>
      <vt:lpstr>PowerPoint Presentation</vt:lpstr>
      <vt:lpstr>LCU</vt:lpstr>
      <vt:lpstr>PowerPoint Presentation</vt:lpstr>
      <vt:lpstr>LCU</vt:lpstr>
      <vt:lpstr>PowerPoint Presentation</vt:lpstr>
      <vt:lpstr>Summary</vt:lpstr>
      <vt:lpstr>PowerPoint Presentation</vt:lpstr>
      <vt:lpstr>Method 1</vt:lpstr>
      <vt:lpstr>Swap test for Inner products</vt:lpstr>
      <vt:lpstr>Quantum ChFSI</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based algorithms for Solving Large Scale, Sparse, Eigenvalue Problems </dc:title>
  <dc:creator>Nihar Shah</dc:creator>
  <cp:lastModifiedBy>Nihar Shah</cp:lastModifiedBy>
  <cp:revision>5</cp:revision>
  <dcterms:created xsi:type="dcterms:W3CDTF">2024-09-04T06:16:47Z</dcterms:created>
  <dcterms:modified xsi:type="dcterms:W3CDTF">2024-12-16T10:09:54Z</dcterms:modified>
</cp:coreProperties>
</file>